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64EBDD-0DF5-438C-8E97-ACC989E8EA76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B77DA1-E219-46CC-9CEB-8F3D3122A6F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603048" y="807990"/>
            <a:ext cx="4472606" cy="971327"/>
            <a:chOff x="1603048" y="807990"/>
            <a:chExt cx="4472606" cy="971327"/>
          </a:xfrm>
        </p:grpSpPr>
        <p:sp>
          <p:nvSpPr>
            <p:cNvPr id="2" name="Freeform 1"/>
            <p:cNvSpPr/>
            <p:nvPr/>
          </p:nvSpPr>
          <p:spPr>
            <a:xfrm>
              <a:off x="1603048" y="807990"/>
              <a:ext cx="386839" cy="708114"/>
            </a:xfrm>
            <a:custGeom>
              <a:avLst/>
              <a:gdLst/>
              <a:ahLst/>
              <a:cxnLst/>
              <a:rect l="0" t="0" r="0" b="0"/>
              <a:pathLst>
                <a:path w="386839" h="708114">
                  <a:moveTo>
                    <a:pt x="386838" y="171160"/>
                  </a:moveTo>
                  <a:lnTo>
                    <a:pt x="368879" y="110049"/>
                  </a:lnTo>
                  <a:lnTo>
                    <a:pt x="346099" y="55618"/>
                  </a:lnTo>
                  <a:lnTo>
                    <a:pt x="326544" y="29430"/>
                  </a:lnTo>
                  <a:lnTo>
                    <a:pt x="306618" y="17312"/>
                  </a:lnTo>
                  <a:lnTo>
                    <a:pt x="255698" y="0"/>
                  </a:lnTo>
                  <a:lnTo>
                    <a:pt x="214490" y="83"/>
                  </a:lnTo>
                  <a:lnTo>
                    <a:pt x="158645" y="18997"/>
                  </a:lnTo>
                  <a:lnTo>
                    <a:pt x="105673" y="48383"/>
                  </a:lnTo>
                  <a:lnTo>
                    <a:pt x="58740" y="91864"/>
                  </a:lnTo>
                  <a:lnTo>
                    <a:pt x="22086" y="149135"/>
                  </a:lnTo>
                  <a:lnTo>
                    <a:pt x="6452" y="186991"/>
                  </a:lnTo>
                  <a:lnTo>
                    <a:pt x="0" y="227843"/>
                  </a:lnTo>
                  <a:lnTo>
                    <a:pt x="6225" y="290804"/>
                  </a:lnTo>
                  <a:lnTo>
                    <a:pt x="21840" y="346395"/>
                  </a:lnTo>
                  <a:lnTo>
                    <a:pt x="35103" y="368365"/>
                  </a:lnTo>
                  <a:lnTo>
                    <a:pt x="62301" y="392718"/>
                  </a:lnTo>
                  <a:lnTo>
                    <a:pt x="124957" y="425824"/>
                  </a:lnTo>
                  <a:lnTo>
                    <a:pt x="150344" y="430573"/>
                  </a:lnTo>
                  <a:lnTo>
                    <a:pt x="174104" y="426445"/>
                  </a:lnTo>
                  <a:lnTo>
                    <a:pt x="228625" y="405469"/>
                  </a:lnTo>
                  <a:lnTo>
                    <a:pt x="281515" y="374140"/>
                  </a:lnTo>
                  <a:lnTo>
                    <a:pt x="322737" y="319755"/>
                  </a:lnTo>
                  <a:lnTo>
                    <a:pt x="357469" y="266074"/>
                  </a:lnTo>
                  <a:lnTo>
                    <a:pt x="379186" y="213295"/>
                  </a:lnTo>
                  <a:lnTo>
                    <a:pt x="381737" y="210948"/>
                  </a:lnTo>
                  <a:lnTo>
                    <a:pt x="383437" y="214063"/>
                  </a:lnTo>
                  <a:lnTo>
                    <a:pt x="386390" y="274859"/>
                  </a:lnTo>
                  <a:lnTo>
                    <a:pt x="386705" y="331737"/>
                  </a:lnTo>
                  <a:lnTo>
                    <a:pt x="386798" y="390704"/>
                  </a:lnTo>
                  <a:lnTo>
                    <a:pt x="386826" y="441191"/>
                  </a:lnTo>
                  <a:lnTo>
                    <a:pt x="386834" y="499564"/>
                  </a:lnTo>
                  <a:lnTo>
                    <a:pt x="386837" y="560143"/>
                  </a:lnTo>
                  <a:lnTo>
                    <a:pt x="386837" y="614487"/>
                  </a:lnTo>
                  <a:lnTo>
                    <a:pt x="386838" y="672245"/>
                  </a:lnTo>
                  <a:lnTo>
                    <a:pt x="386838" y="708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0984" y="1495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879685"/>
              <a:ext cx="460686" cy="657476"/>
            </a:xfrm>
            <a:custGeom>
              <a:avLst/>
              <a:gdLst/>
              <a:ahLst/>
              <a:cxnLst/>
              <a:rect l="0" t="0" r="0" b="0"/>
              <a:pathLst>
                <a:path w="460686" h="657476">
                  <a:moveTo>
                    <a:pt x="0" y="36294"/>
                  </a:moveTo>
                  <a:lnTo>
                    <a:pt x="48931" y="44627"/>
                  </a:lnTo>
                  <a:lnTo>
                    <a:pt x="108061" y="46389"/>
                  </a:lnTo>
                  <a:lnTo>
                    <a:pt x="156280" y="41105"/>
                  </a:lnTo>
                  <a:lnTo>
                    <a:pt x="207612" y="37719"/>
                  </a:lnTo>
                  <a:lnTo>
                    <a:pt x="259867" y="31127"/>
                  </a:lnTo>
                  <a:lnTo>
                    <a:pt x="312394" y="21765"/>
                  </a:lnTo>
                  <a:lnTo>
                    <a:pt x="365002" y="11582"/>
                  </a:lnTo>
                  <a:lnTo>
                    <a:pt x="425605" y="0"/>
                  </a:lnTo>
                  <a:lnTo>
                    <a:pt x="450031" y="1836"/>
                  </a:lnTo>
                  <a:lnTo>
                    <a:pt x="456778" y="7473"/>
                  </a:lnTo>
                  <a:lnTo>
                    <a:pt x="460106" y="15910"/>
                  </a:lnTo>
                  <a:lnTo>
                    <a:pt x="460685" y="36593"/>
                  </a:lnTo>
                  <a:lnTo>
                    <a:pt x="448405" y="84706"/>
                  </a:lnTo>
                  <a:lnTo>
                    <a:pt x="430388" y="132916"/>
                  </a:lnTo>
                  <a:lnTo>
                    <a:pt x="408929" y="190430"/>
                  </a:lnTo>
                  <a:lnTo>
                    <a:pt x="389795" y="246365"/>
                  </a:lnTo>
                  <a:lnTo>
                    <a:pt x="372039" y="300610"/>
                  </a:lnTo>
                  <a:lnTo>
                    <a:pt x="354464" y="361205"/>
                  </a:lnTo>
                  <a:lnTo>
                    <a:pt x="333793" y="415126"/>
                  </a:lnTo>
                  <a:lnTo>
                    <a:pt x="309812" y="475172"/>
                  </a:lnTo>
                  <a:lnTo>
                    <a:pt x="294991" y="526188"/>
                  </a:lnTo>
                  <a:lnTo>
                    <a:pt x="280798" y="586309"/>
                  </a:lnTo>
                  <a:lnTo>
                    <a:pt x="266337" y="639655"/>
                  </a:lnTo>
                  <a:lnTo>
                    <a:pt x="263212" y="657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0663" y="1252891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15534" y="16788"/>
                  </a:lnTo>
                  <a:lnTo>
                    <a:pt x="54320" y="20214"/>
                  </a:lnTo>
                  <a:lnTo>
                    <a:pt x="20384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90300" y="1000207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48930"/>
                  </a:lnTo>
                  <a:lnTo>
                    <a:pt x="10529" y="103015"/>
                  </a:lnTo>
                  <a:lnTo>
                    <a:pt x="10529" y="161544"/>
                  </a:lnTo>
                  <a:lnTo>
                    <a:pt x="10529" y="223243"/>
                  </a:lnTo>
                  <a:lnTo>
                    <a:pt x="10529" y="284000"/>
                  </a:lnTo>
                  <a:lnTo>
                    <a:pt x="10529" y="346840"/>
                  </a:lnTo>
                  <a:lnTo>
                    <a:pt x="9359" y="409264"/>
                  </a:lnTo>
                  <a:lnTo>
                    <a:pt x="3293" y="46181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21803" y="947564"/>
              <a:ext cx="579068" cy="73701"/>
            </a:xfrm>
            <a:custGeom>
              <a:avLst/>
              <a:gdLst/>
              <a:ahLst/>
              <a:cxnLst/>
              <a:rect l="0" t="0" r="0" b="0"/>
              <a:pathLst>
                <a:path w="579068" h="73701">
                  <a:moveTo>
                    <a:pt x="579067" y="0"/>
                  </a:moveTo>
                  <a:lnTo>
                    <a:pt x="521803" y="11453"/>
                  </a:lnTo>
                  <a:lnTo>
                    <a:pt x="472413" y="18212"/>
                  </a:lnTo>
                  <a:lnTo>
                    <a:pt x="423853" y="23334"/>
                  </a:lnTo>
                  <a:lnTo>
                    <a:pt x="365524" y="35545"/>
                  </a:lnTo>
                  <a:lnTo>
                    <a:pt x="317443" y="40168"/>
                  </a:lnTo>
                  <a:lnTo>
                    <a:pt x="256030" y="48965"/>
                  </a:lnTo>
                  <a:lnTo>
                    <a:pt x="207142" y="51553"/>
                  </a:lnTo>
                  <a:lnTo>
                    <a:pt x="148108" y="55547"/>
                  </a:lnTo>
                  <a:lnTo>
                    <a:pt x="96136" y="64032"/>
                  </a:lnTo>
                  <a:lnTo>
                    <a:pt x="41353" y="7083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04051" y="1242362"/>
              <a:ext cx="175805" cy="272991"/>
            </a:xfrm>
            <a:custGeom>
              <a:avLst/>
              <a:gdLst/>
              <a:ahLst/>
              <a:cxnLst/>
              <a:rect l="0" t="0" r="0" b="0"/>
              <a:pathLst>
                <a:path w="175805" h="272991">
                  <a:moveTo>
                    <a:pt x="7348" y="84228"/>
                  </a:moveTo>
                  <a:lnTo>
                    <a:pt x="12937" y="142845"/>
                  </a:lnTo>
                  <a:lnTo>
                    <a:pt x="26476" y="197019"/>
                  </a:lnTo>
                  <a:lnTo>
                    <a:pt x="47348" y="252780"/>
                  </a:lnTo>
                  <a:lnTo>
                    <a:pt x="51562" y="266786"/>
                  </a:lnTo>
                  <a:lnTo>
                    <a:pt x="50862" y="272614"/>
                  </a:lnTo>
                  <a:lnTo>
                    <a:pt x="46885" y="272990"/>
                  </a:lnTo>
                  <a:lnTo>
                    <a:pt x="40725" y="269731"/>
                  </a:lnTo>
                  <a:lnTo>
                    <a:pt x="30761" y="253631"/>
                  </a:lnTo>
                  <a:lnTo>
                    <a:pt x="11167" y="191761"/>
                  </a:lnTo>
                  <a:lnTo>
                    <a:pt x="0" y="133502"/>
                  </a:lnTo>
                  <a:lnTo>
                    <a:pt x="573" y="102618"/>
                  </a:lnTo>
                  <a:lnTo>
                    <a:pt x="8626" y="77194"/>
                  </a:lnTo>
                  <a:lnTo>
                    <a:pt x="26243" y="57315"/>
                  </a:lnTo>
                  <a:lnTo>
                    <a:pt x="70091" y="31079"/>
                  </a:lnTo>
                  <a:lnTo>
                    <a:pt x="131438" y="10924"/>
                  </a:lnTo>
                  <a:lnTo>
                    <a:pt x="1758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95668" y="131606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8669" y="174787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16725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00995" y="14213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22052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25125" y="1247024"/>
              <a:ext cx="270627" cy="279609"/>
            </a:xfrm>
            <a:custGeom>
              <a:avLst/>
              <a:gdLst/>
              <a:ahLst/>
              <a:cxnLst/>
              <a:rect l="0" t="0" r="0" b="0"/>
              <a:pathLst>
                <a:path w="270627" h="279609">
                  <a:moveTo>
                    <a:pt x="207455" y="58509"/>
                  </a:moveTo>
                  <a:lnTo>
                    <a:pt x="197880" y="27227"/>
                  </a:lnTo>
                  <a:lnTo>
                    <a:pt x="187211" y="11071"/>
                  </a:lnTo>
                  <a:lnTo>
                    <a:pt x="178751" y="5827"/>
                  </a:lnTo>
                  <a:lnTo>
                    <a:pt x="156873" y="0"/>
                  </a:lnTo>
                  <a:lnTo>
                    <a:pt x="134672" y="3649"/>
                  </a:lnTo>
                  <a:lnTo>
                    <a:pt x="73998" y="32697"/>
                  </a:lnTo>
                  <a:lnTo>
                    <a:pt x="41180" y="61390"/>
                  </a:lnTo>
                  <a:lnTo>
                    <a:pt x="17288" y="99007"/>
                  </a:lnTo>
                  <a:lnTo>
                    <a:pt x="3451" y="139789"/>
                  </a:lnTo>
                  <a:lnTo>
                    <a:pt x="0" y="180338"/>
                  </a:lnTo>
                  <a:lnTo>
                    <a:pt x="7037" y="215099"/>
                  </a:lnTo>
                  <a:lnTo>
                    <a:pt x="29783" y="255167"/>
                  </a:lnTo>
                  <a:lnTo>
                    <a:pt x="36364" y="263314"/>
                  </a:lnTo>
                  <a:lnTo>
                    <a:pt x="56156" y="272366"/>
                  </a:lnTo>
                  <a:lnTo>
                    <a:pt x="67984" y="274780"/>
                  </a:lnTo>
                  <a:lnTo>
                    <a:pt x="78210" y="274050"/>
                  </a:lnTo>
                  <a:lnTo>
                    <a:pt x="95811" y="266999"/>
                  </a:lnTo>
                  <a:lnTo>
                    <a:pt x="124462" y="244286"/>
                  </a:lnTo>
                  <a:lnTo>
                    <a:pt x="138594" y="222185"/>
                  </a:lnTo>
                  <a:lnTo>
                    <a:pt x="157198" y="164280"/>
                  </a:lnTo>
                  <a:lnTo>
                    <a:pt x="169798" y="113111"/>
                  </a:lnTo>
                  <a:lnTo>
                    <a:pt x="169483" y="112458"/>
                  </a:lnTo>
                  <a:lnTo>
                    <a:pt x="168102" y="115532"/>
                  </a:lnTo>
                  <a:lnTo>
                    <a:pt x="177157" y="175015"/>
                  </a:lnTo>
                  <a:lnTo>
                    <a:pt x="189899" y="213522"/>
                  </a:lnTo>
                  <a:lnTo>
                    <a:pt x="215165" y="252386"/>
                  </a:lnTo>
                  <a:lnTo>
                    <a:pt x="241325" y="269722"/>
                  </a:lnTo>
                  <a:lnTo>
                    <a:pt x="270626" y="279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16808" y="1282358"/>
              <a:ext cx="172397" cy="223218"/>
            </a:xfrm>
            <a:custGeom>
              <a:avLst/>
              <a:gdLst/>
              <a:ahLst/>
              <a:cxnLst/>
              <a:rect l="0" t="0" r="0" b="0"/>
              <a:pathLst>
                <a:path w="172397" h="223218">
                  <a:moveTo>
                    <a:pt x="0" y="44232"/>
                  </a:moveTo>
                  <a:lnTo>
                    <a:pt x="5589" y="106325"/>
                  </a:lnTo>
                  <a:lnTo>
                    <a:pt x="21331" y="168237"/>
                  </a:lnTo>
                  <a:lnTo>
                    <a:pt x="24749" y="179545"/>
                  </a:lnTo>
                  <a:lnTo>
                    <a:pt x="24688" y="184743"/>
                  </a:lnTo>
                  <a:lnTo>
                    <a:pt x="22308" y="185869"/>
                  </a:lnTo>
                  <a:lnTo>
                    <a:pt x="18381" y="184280"/>
                  </a:lnTo>
                  <a:lnTo>
                    <a:pt x="14018" y="166917"/>
                  </a:lnTo>
                  <a:lnTo>
                    <a:pt x="5629" y="108111"/>
                  </a:lnTo>
                  <a:lnTo>
                    <a:pt x="7257" y="63029"/>
                  </a:lnTo>
                  <a:lnTo>
                    <a:pt x="20737" y="25625"/>
                  </a:lnTo>
                  <a:lnTo>
                    <a:pt x="39242" y="9446"/>
                  </a:lnTo>
                  <a:lnTo>
                    <a:pt x="50728" y="3494"/>
                  </a:lnTo>
                  <a:lnTo>
                    <a:pt x="72848" y="0"/>
                  </a:lnTo>
                  <a:lnTo>
                    <a:pt x="83661" y="706"/>
                  </a:lnTo>
                  <a:lnTo>
                    <a:pt x="93208" y="5856"/>
                  </a:lnTo>
                  <a:lnTo>
                    <a:pt x="138284" y="60611"/>
                  </a:lnTo>
                  <a:lnTo>
                    <a:pt x="162453" y="114885"/>
                  </a:lnTo>
                  <a:lnTo>
                    <a:pt x="172396" y="156673"/>
                  </a:lnTo>
                  <a:lnTo>
                    <a:pt x="168974" y="195181"/>
                  </a:lnTo>
                  <a:lnTo>
                    <a:pt x="157927" y="223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01036" y="1289355"/>
              <a:ext cx="353195" cy="489962"/>
            </a:xfrm>
            <a:custGeom>
              <a:avLst/>
              <a:gdLst/>
              <a:ahLst/>
              <a:cxnLst/>
              <a:rect l="0" t="0" r="0" b="0"/>
              <a:pathLst>
                <a:path w="353195" h="489962">
                  <a:moveTo>
                    <a:pt x="263212" y="142520"/>
                  </a:moveTo>
                  <a:lnTo>
                    <a:pt x="287259" y="124539"/>
                  </a:lnTo>
                  <a:lnTo>
                    <a:pt x="307512" y="97028"/>
                  </a:lnTo>
                  <a:lnTo>
                    <a:pt x="317216" y="72779"/>
                  </a:lnTo>
                  <a:lnTo>
                    <a:pt x="319190" y="49523"/>
                  </a:lnTo>
                  <a:lnTo>
                    <a:pt x="314997" y="28658"/>
                  </a:lnTo>
                  <a:lnTo>
                    <a:pt x="305335" y="11586"/>
                  </a:lnTo>
                  <a:lnTo>
                    <a:pt x="295974" y="6098"/>
                  </a:lnTo>
                  <a:lnTo>
                    <a:pt x="269974" y="0"/>
                  </a:lnTo>
                  <a:lnTo>
                    <a:pt x="233630" y="2156"/>
                  </a:lnTo>
                  <a:lnTo>
                    <a:pt x="214580" y="13456"/>
                  </a:lnTo>
                  <a:lnTo>
                    <a:pt x="177173" y="52085"/>
                  </a:lnTo>
                  <a:lnTo>
                    <a:pt x="158956" y="93851"/>
                  </a:lnTo>
                  <a:lnTo>
                    <a:pt x="149682" y="146815"/>
                  </a:lnTo>
                  <a:lnTo>
                    <a:pt x="154653" y="171335"/>
                  </a:lnTo>
                  <a:lnTo>
                    <a:pt x="170605" y="201751"/>
                  </a:lnTo>
                  <a:lnTo>
                    <a:pt x="176908" y="210083"/>
                  </a:lnTo>
                  <a:lnTo>
                    <a:pt x="196389" y="219342"/>
                  </a:lnTo>
                  <a:lnTo>
                    <a:pt x="208135" y="221810"/>
                  </a:lnTo>
                  <a:lnTo>
                    <a:pt x="230545" y="218315"/>
                  </a:lnTo>
                  <a:lnTo>
                    <a:pt x="259772" y="203192"/>
                  </a:lnTo>
                  <a:lnTo>
                    <a:pt x="290609" y="177122"/>
                  </a:lnTo>
                  <a:lnTo>
                    <a:pt x="324278" y="126393"/>
                  </a:lnTo>
                  <a:lnTo>
                    <a:pt x="327319" y="124750"/>
                  </a:lnTo>
                  <a:lnTo>
                    <a:pt x="328177" y="127164"/>
                  </a:lnTo>
                  <a:lnTo>
                    <a:pt x="328350" y="141544"/>
                  </a:lnTo>
                  <a:lnTo>
                    <a:pt x="334874" y="198436"/>
                  </a:lnTo>
                  <a:lnTo>
                    <a:pt x="342099" y="254821"/>
                  </a:lnTo>
                  <a:lnTo>
                    <a:pt x="345858" y="305646"/>
                  </a:lnTo>
                  <a:lnTo>
                    <a:pt x="353194" y="367722"/>
                  </a:lnTo>
                  <a:lnTo>
                    <a:pt x="350778" y="392348"/>
                  </a:lnTo>
                  <a:lnTo>
                    <a:pt x="337251" y="425943"/>
                  </a:lnTo>
                  <a:lnTo>
                    <a:pt x="318735" y="444351"/>
                  </a:lnTo>
                  <a:lnTo>
                    <a:pt x="293738" y="459161"/>
                  </a:lnTo>
                  <a:lnTo>
                    <a:pt x="246781" y="472906"/>
                  </a:lnTo>
                  <a:lnTo>
                    <a:pt x="194653" y="477498"/>
                  </a:lnTo>
                  <a:lnTo>
                    <a:pt x="136444" y="480029"/>
                  </a:lnTo>
                  <a:lnTo>
                    <a:pt x="82802" y="486498"/>
                  </a:lnTo>
                  <a:lnTo>
                    <a:pt x="28401" y="489277"/>
                  </a:lnTo>
                  <a:lnTo>
                    <a:pt x="0" y="489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53761" y="1031792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10529" y="165972"/>
                  </a:lnTo>
                  <a:lnTo>
                    <a:pt x="10529" y="229403"/>
                  </a:lnTo>
                  <a:lnTo>
                    <a:pt x="10529" y="287340"/>
                  </a:lnTo>
                  <a:lnTo>
                    <a:pt x="10529" y="346531"/>
                  </a:lnTo>
                  <a:lnTo>
                    <a:pt x="10529" y="389150"/>
                  </a:lnTo>
                  <a:lnTo>
                    <a:pt x="7409" y="446367"/>
                  </a:lnTo>
                  <a:lnTo>
                    <a:pt x="2195" y="48983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8" y="1292934"/>
              <a:ext cx="227248" cy="275813"/>
            </a:xfrm>
            <a:custGeom>
              <a:avLst/>
              <a:gdLst/>
              <a:ahLst/>
              <a:cxnLst/>
              <a:rect l="0" t="0" r="0" b="0"/>
              <a:pathLst>
                <a:path w="227248" h="275813">
                  <a:moveTo>
                    <a:pt x="0" y="191584"/>
                  </a:moveTo>
                  <a:lnTo>
                    <a:pt x="5590" y="174816"/>
                  </a:lnTo>
                  <a:lnTo>
                    <a:pt x="11915" y="168707"/>
                  </a:lnTo>
                  <a:lnTo>
                    <a:pt x="73668" y="135672"/>
                  </a:lnTo>
                  <a:lnTo>
                    <a:pt x="131928" y="114868"/>
                  </a:lnTo>
                  <a:lnTo>
                    <a:pt x="176838" y="92029"/>
                  </a:lnTo>
                  <a:lnTo>
                    <a:pt x="216845" y="58053"/>
                  </a:lnTo>
                  <a:lnTo>
                    <a:pt x="225057" y="37870"/>
                  </a:lnTo>
                  <a:lnTo>
                    <a:pt x="227247" y="25937"/>
                  </a:lnTo>
                  <a:lnTo>
                    <a:pt x="225198" y="16812"/>
                  </a:lnTo>
                  <a:lnTo>
                    <a:pt x="220322" y="9558"/>
                  </a:lnTo>
                  <a:lnTo>
                    <a:pt x="213562" y="3553"/>
                  </a:lnTo>
                  <a:lnTo>
                    <a:pt x="190453" y="0"/>
                  </a:lnTo>
                  <a:lnTo>
                    <a:pt x="139136" y="7251"/>
                  </a:lnTo>
                  <a:lnTo>
                    <a:pt x="100367" y="27782"/>
                  </a:lnTo>
                  <a:lnTo>
                    <a:pt x="62156" y="66161"/>
                  </a:lnTo>
                  <a:lnTo>
                    <a:pt x="46732" y="86707"/>
                  </a:lnTo>
                  <a:lnTo>
                    <a:pt x="38317" y="110657"/>
                  </a:lnTo>
                  <a:lnTo>
                    <a:pt x="35747" y="136899"/>
                  </a:lnTo>
                  <a:lnTo>
                    <a:pt x="42048" y="176811"/>
                  </a:lnTo>
                  <a:lnTo>
                    <a:pt x="71106" y="233139"/>
                  </a:lnTo>
                  <a:lnTo>
                    <a:pt x="97108" y="259528"/>
                  </a:lnTo>
                  <a:lnTo>
                    <a:pt x="123098" y="268575"/>
                  </a:lnTo>
                  <a:lnTo>
                    <a:pt x="168456" y="275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01080" y="1269822"/>
              <a:ext cx="274574" cy="328199"/>
            </a:xfrm>
            <a:custGeom>
              <a:avLst/>
              <a:gdLst/>
              <a:ahLst/>
              <a:cxnLst/>
              <a:rect l="0" t="0" r="0" b="0"/>
              <a:pathLst>
                <a:path w="274574" h="328199">
                  <a:moveTo>
                    <a:pt x="263334" y="14654"/>
                  </a:moveTo>
                  <a:lnTo>
                    <a:pt x="213783" y="0"/>
                  </a:lnTo>
                  <a:lnTo>
                    <a:pt x="174433" y="1084"/>
                  </a:lnTo>
                  <a:lnTo>
                    <a:pt x="113587" y="18297"/>
                  </a:lnTo>
                  <a:lnTo>
                    <a:pt x="53841" y="50229"/>
                  </a:lnTo>
                  <a:lnTo>
                    <a:pt x="5853" y="84907"/>
                  </a:lnTo>
                  <a:lnTo>
                    <a:pt x="1603" y="93075"/>
                  </a:lnTo>
                  <a:lnTo>
                    <a:pt x="0" y="111509"/>
                  </a:lnTo>
                  <a:lnTo>
                    <a:pt x="3550" y="118999"/>
                  </a:lnTo>
                  <a:lnTo>
                    <a:pt x="16854" y="130440"/>
                  </a:lnTo>
                  <a:lnTo>
                    <a:pt x="72443" y="142726"/>
                  </a:lnTo>
                  <a:lnTo>
                    <a:pt x="127452" y="158771"/>
                  </a:lnTo>
                  <a:lnTo>
                    <a:pt x="188147" y="176121"/>
                  </a:lnTo>
                  <a:lnTo>
                    <a:pt x="242081" y="205095"/>
                  </a:lnTo>
                  <a:lnTo>
                    <a:pt x="260907" y="219788"/>
                  </a:lnTo>
                  <a:lnTo>
                    <a:pt x="273174" y="238016"/>
                  </a:lnTo>
                  <a:lnTo>
                    <a:pt x="274573" y="247790"/>
                  </a:lnTo>
                  <a:lnTo>
                    <a:pt x="269889" y="268009"/>
                  </a:lnTo>
                  <a:lnTo>
                    <a:pt x="254098" y="293533"/>
                  </a:lnTo>
                  <a:lnTo>
                    <a:pt x="238172" y="305497"/>
                  </a:lnTo>
                  <a:lnTo>
                    <a:pt x="193763" y="322709"/>
                  </a:lnTo>
                  <a:lnTo>
                    <a:pt x="142505" y="328198"/>
                  </a:lnTo>
                  <a:lnTo>
                    <a:pt x="88453" y="324235"/>
                  </a:lnTo>
                  <a:lnTo>
                    <a:pt x="42236" y="319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05658" y="1674031"/>
              <a:ext cx="4053472" cy="62979"/>
            </a:xfrm>
            <a:custGeom>
              <a:avLst/>
              <a:gdLst/>
              <a:ahLst/>
              <a:cxnLst/>
              <a:rect l="0" t="0" r="0" b="0"/>
              <a:pathLst>
                <a:path w="4053472" h="62979">
                  <a:moveTo>
                    <a:pt x="4053471" y="52642"/>
                  </a:moveTo>
                  <a:lnTo>
                    <a:pt x="4025915" y="59878"/>
                  </a:lnTo>
                  <a:lnTo>
                    <a:pt x="3966573" y="62520"/>
                  </a:lnTo>
                  <a:lnTo>
                    <a:pt x="3915809" y="62978"/>
                  </a:lnTo>
                  <a:lnTo>
                    <a:pt x="3857433" y="57543"/>
                  </a:lnTo>
                  <a:lnTo>
                    <a:pt x="3806263" y="54094"/>
                  </a:lnTo>
                  <a:lnTo>
                    <a:pt x="3757826" y="53072"/>
                  </a:lnTo>
                  <a:lnTo>
                    <a:pt x="3697071" y="52769"/>
                  </a:lnTo>
                  <a:lnTo>
                    <a:pt x="3643975" y="47091"/>
                  </a:lnTo>
                  <a:lnTo>
                    <a:pt x="3584112" y="43097"/>
                  </a:lnTo>
                  <a:lnTo>
                    <a:pt x="3527227" y="42308"/>
                  </a:lnTo>
                  <a:lnTo>
                    <a:pt x="3470930" y="36563"/>
                  </a:lnTo>
                  <a:lnTo>
                    <a:pt x="3407514" y="32568"/>
                  </a:lnTo>
                  <a:lnTo>
                    <a:pt x="3345594" y="28660"/>
                  </a:lnTo>
                  <a:lnTo>
                    <a:pt x="3282973" y="22559"/>
                  </a:lnTo>
                  <a:lnTo>
                    <a:pt x="3234150" y="21502"/>
                  </a:lnTo>
                  <a:lnTo>
                    <a:pt x="3182639" y="21189"/>
                  </a:lnTo>
                  <a:lnTo>
                    <a:pt x="3120067" y="13847"/>
                  </a:lnTo>
                  <a:lnTo>
                    <a:pt x="3069808" y="11511"/>
                  </a:lnTo>
                  <a:lnTo>
                    <a:pt x="3017872" y="10819"/>
                  </a:lnTo>
                  <a:lnTo>
                    <a:pt x="2966608" y="10614"/>
                  </a:lnTo>
                  <a:lnTo>
                    <a:pt x="2903652" y="10545"/>
                  </a:lnTo>
                  <a:lnTo>
                    <a:pt x="2852567" y="10533"/>
                  </a:lnTo>
                  <a:lnTo>
                    <a:pt x="2800386" y="10530"/>
                  </a:lnTo>
                  <a:lnTo>
                    <a:pt x="2747880" y="10528"/>
                  </a:lnTo>
                  <a:lnTo>
                    <a:pt x="2692159" y="7409"/>
                  </a:lnTo>
                  <a:lnTo>
                    <a:pt x="2634314" y="2195"/>
                  </a:lnTo>
                  <a:lnTo>
                    <a:pt x="2580131" y="650"/>
                  </a:lnTo>
                  <a:lnTo>
                    <a:pt x="2527031" y="192"/>
                  </a:lnTo>
                  <a:lnTo>
                    <a:pt x="2474254" y="57"/>
                  </a:lnTo>
                  <a:lnTo>
                    <a:pt x="2421571" y="17"/>
                  </a:lnTo>
                  <a:lnTo>
                    <a:pt x="2365797" y="5"/>
                  </a:lnTo>
                  <a:lnTo>
                    <a:pt x="2307937" y="1"/>
                  </a:lnTo>
                  <a:lnTo>
                    <a:pt x="2253749" y="0"/>
                  </a:lnTo>
                  <a:lnTo>
                    <a:pt x="2200648" y="0"/>
                  </a:lnTo>
                  <a:lnTo>
                    <a:pt x="2147870" y="0"/>
                  </a:lnTo>
                  <a:lnTo>
                    <a:pt x="2092068" y="3119"/>
                  </a:lnTo>
                  <a:lnTo>
                    <a:pt x="2034200" y="8333"/>
                  </a:lnTo>
                  <a:lnTo>
                    <a:pt x="1980009" y="9878"/>
                  </a:lnTo>
                  <a:lnTo>
                    <a:pt x="1926908" y="10335"/>
                  </a:lnTo>
                  <a:lnTo>
                    <a:pt x="1874129" y="10471"/>
                  </a:lnTo>
                  <a:lnTo>
                    <a:pt x="1818327" y="10511"/>
                  </a:lnTo>
                  <a:lnTo>
                    <a:pt x="1760459" y="13643"/>
                  </a:lnTo>
                  <a:lnTo>
                    <a:pt x="1706268" y="18860"/>
                  </a:lnTo>
                  <a:lnTo>
                    <a:pt x="1653167" y="20406"/>
                  </a:lnTo>
                  <a:lnTo>
                    <a:pt x="1600389" y="20864"/>
                  </a:lnTo>
                  <a:lnTo>
                    <a:pt x="1550825" y="21000"/>
                  </a:lnTo>
                  <a:lnTo>
                    <a:pt x="1503385" y="21040"/>
                  </a:lnTo>
                  <a:lnTo>
                    <a:pt x="1452283" y="21052"/>
                  </a:lnTo>
                  <a:lnTo>
                    <a:pt x="1400097" y="24175"/>
                  </a:lnTo>
                  <a:lnTo>
                    <a:pt x="1347590" y="29389"/>
                  </a:lnTo>
                  <a:lnTo>
                    <a:pt x="1294988" y="30935"/>
                  </a:lnTo>
                  <a:lnTo>
                    <a:pt x="1242357" y="31392"/>
                  </a:lnTo>
                  <a:lnTo>
                    <a:pt x="1192838" y="31528"/>
                  </a:lnTo>
                  <a:lnTo>
                    <a:pt x="1145410" y="31568"/>
                  </a:lnTo>
                  <a:lnTo>
                    <a:pt x="1094313" y="31580"/>
                  </a:lnTo>
                  <a:lnTo>
                    <a:pt x="1042128" y="31584"/>
                  </a:lnTo>
                  <a:lnTo>
                    <a:pt x="989621" y="34704"/>
                  </a:lnTo>
                  <a:lnTo>
                    <a:pt x="937019" y="39918"/>
                  </a:lnTo>
                  <a:lnTo>
                    <a:pt x="884388" y="41463"/>
                  </a:lnTo>
                  <a:lnTo>
                    <a:pt x="831749" y="41921"/>
                  </a:lnTo>
                  <a:lnTo>
                    <a:pt x="779108" y="42056"/>
                  </a:lnTo>
                  <a:lnTo>
                    <a:pt x="729585" y="42097"/>
                  </a:lnTo>
                  <a:lnTo>
                    <a:pt x="682157" y="45228"/>
                  </a:lnTo>
                  <a:lnTo>
                    <a:pt x="631059" y="50445"/>
                  </a:lnTo>
                  <a:lnTo>
                    <a:pt x="578874" y="51991"/>
                  </a:lnTo>
                  <a:lnTo>
                    <a:pt x="529487" y="52449"/>
                  </a:lnTo>
                  <a:lnTo>
                    <a:pt x="482098" y="52585"/>
                  </a:lnTo>
                  <a:lnTo>
                    <a:pt x="431013" y="52625"/>
                  </a:lnTo>
                  <a:lnTo>
                    <a:pt x="378831" y="52637"/>
                  </a:lnTo>
                  <a:lnTo>
                    <a:pt x="326325" y="52641"/>
                  </a:lnTo>
                  <a:lnTo>
                    <a:pt x="276843" y="52642"/>
                  </a:lnTo>
                  <a:lnTo>
                    <a:pt x="218201" y="52642"/>
                  </a:lnTo>
                  <a:lnTo>
                    <a:pt x="160388" y="52642"/>
                  </a:lnTo>
                  <a:lnTo>
                    <a:pt x="96975" y="52642"/>
                  </a:lnTo>
                  <a:lnTo>
                    <a:pt x="50180" y="52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91269" y="187894"/>
            <a:ext cx="4030701" cy="559630"/>
            <a:chOff x="391269" y="187894"/>
            <a:chExt cx="4030701" cy="559630"/>
          </a:xfrm>
        </p:grpSpPr>
        <p:sp>
          <p:nvSpPr>
            <p:cNvPr id="2" name="Freeform 1"/>
            <p:cNvSpPr/>
            <p:nvPr/>
          </p:nvSpPr>
          <p:spPr>
            <a:xfrm>
              <a:off x="391269" y="187894"/>
              <a:ext cx="261498" cy="457547"/>
            </a:xfrm>
            <a:custGeom>
              <a:avLst/>
              <a:gdLst/>
              <a:ahLst/>
              <a:cxnLst/>
              <a:rect l="0" t="0" r="0" b="0"/>
              <a:pathLst>
                <a:path w="261498" h="457547">
                  <a:moveTo>
                    <a:pt x="229912" y="85846"/>
                  </a:moveTo>
                  <a:lnTo>
                    <a:pt x="215258" y="41884"/>
                  </a:lnTo>
                  <a:lnTo>
                    <a:pt x="202342" y="28093"/>
                  </a:lnTo>
                  <a:lnTo>
                    <a:pt x="165454" y="4118"/>
                  </a:lnTo>
                  <a:lnTo>
                    <a:pt x="145112" y="0"/>
                  </a:lnTo>
                  <a:lnTo>
                    <a:pt x="103457" y="6888"/>
                  </a:lnTo>
                  <a:lnTo>
                    <a:pt x="77540" y="21767"/>
                  </a:lnTo>
                  <a:lnTo>
                    <a:pt x="55043" y="52172"/>
                  </a:lnTo>
                  <a:lnTo>
                    <a:pt x="27755" y="109748"/>
                  </a:lnTo>
                  <a:lnTo>
                    <a:pt x="6966" y="163617"/>
                  </a:lnTo>
                  <a:lnTo>
                    <a:pt x="0" y="226554"/>
                  </a:lnTo>
                  <a:lnTo>
                    <a:pt x="1743" y="285259"/>
                  </a:lnTo>
                  <a:lnTo>
                    <a:pt x="7417" y="341916"/>
                  </a:lnTo>
                  <a:lnTo>
                    <a:pt x="19578" y="384117"/>
                  </a:lnTo>
                  <a:lnTo>
                    <a:pt x="44648" y="423488"/>
                  </a:lnTo>
                  <a:lnTo>
                    <a:pt x="66354" y="445331"/>
                  </a:lnTo>
                  <a:lnTo>
                    <a:pt x="84690" y="455408"/>
                  </a:lnTo>
                  <a:lnTo>
                    <a:pt x="107657" y="457546"/>
                  </a:lnTo>
                  <a:lnTo>
                    <a:pt x="132293" y="453427"/>
                  </a:lnTo>
                  <a:lnTo>
                    <a:pt x="187421" y="425223"/>
                  </a:lnTo>
                  <a:lnTo>
                    <a:pt x="250730" y="379413"/>
                  </a:lnTo>
                  <a:lnTo>
                    <a:pt x="261497" y="370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1832" y="210569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3527" y="186722"/>
                  </a:lnTo>
                  <a:lnTo>
                    <a:pt x="17808" y="247930"/>
                  </a:lnTo>
                  <a:lnTo>
                    <a:pt x="18654" y="305081"/>
                  </a:lnTo>
                  <a:lnTo>
                    <a:pt x="26070" y="363570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8862" y="443382"/>
              <a:ext cx="167159" cy="165398"/>
            </a:xfrm>
            <a:custGeom>
              <a:avLst/>
              <a:gdLst/>
              <a:ahLst/>
              <a:cxnLst/>
              <a:rect l="0" t="0" r="0" b="0"/>
              <a:pathLst>
                <a:path w="167159" h="165398">
                  <a:moveTo>
                    <a:pt x="93459" y="61985"/>
                  </a:moveTo>
                  <a:lnTo>
                    <a:pt x="93459" y="39629"/>
                  </a:lnTo>
                  <a:lnTo>
                    <a:pt x="82280" y="8958"/>
                  </a:lnTo>
                  <a:lnTo>
                    <a:pt x="74308" y="3237"/>
                  </a:lnTo>
                  <a:lnTo>
                    <a:pt x="52972" y="0"/>
                  </a:lnTo>
                  <a:lnTo>
                    <a:pt x="34131" y="5581"/>
                  </a:lnTo>
                  <a:lnTo>
                    <a:pt x="25831" y="10344"/>
                  </a:lnTo>
                  <a:lnTo>
                    <a:pt x="13489" y="28115"/>
                  </a:lnTo>
                  <a:lnTo>
                    <a:pt x="5274" y="51611"/>
                  </a:lnTo>
                  <a:lnTo>
                    <a:pt x="0" y="104823"/>
                  </a:lnTo>
                  <a:lnTo>
                    <a:pt x="2206" y="143308"/>
                  </a:lnTo>
                  <a:lnTo>
                    <a:pt x="4548" y="154805"/>
                  </a:lnTo>
                  <a:lnTo>
                    <a:pt x="10788" y="161300"/>
                  </a:lnTo>
                  <a:lnTo>
                    <a:pt x="19628" y="164460"/>
                  </a:lnTo>
                  <a:lnTo>
                    <a:pt x="30200" y="165397"/>
                  </a:lnTo>
                  <a:lnTo>
                    <a:pt x="48186" y="160199"/>
                  </a:lnTo>
                  <a:lnTo>
                    <a:pt x="56258" y="155537"/>
                  </a:lnTo>
                  <a:lnTo>
                    <a:pt x="68346" y="140998"/>
                  </a:lnTo>
                  <a:lnTo>
                    <a:pt x="85639" y="103069"/>
                  </a:lnTo>
                  <a:lnTo>
                    <a:pt x="91142" y="66619"/>
                  </a:lnTo>
                  <a:lnTo>
                    <a:pt x="94254" y="62735"/>
                  </a:lnTo>
                  <a:lnTo>
                    <a:pt x="98668" y="64825"/>
                  </a:lnTo>
                  <a:lnTo>
                    <a:pt x="108642" y="78455"/>
                  </a:lnTo>
                  <a:lnTo>
                    <a:pt x="133832" y="120350"/>
                  </a:lnTo>
                  <a:lnTo>
                    <a:pt x="167158" y="156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8342" y="439423"/>
              <a:ext cx="135919" cy="150173"/>
            </a:xfrm>
            <a:custGeom>
              <a:avLst/>
              <a:gdLst/>
              <a:ahLst/>
              <a:cxnLst/>
              <a:rect l="0" t="0" r="0" b="0"/>
              <a:pathLst>
                <a:path w="135919" h="150173">
                  <a:moveTo>
                    <a:pt x="75606" y="13302"/>
                  </a:moveTo>
                  <a:lnTo>
                    <a:pt x="64427" y="2124"/>
                  </a:lnTo>
                  <a:lnTo>
                    <a:pt x="57625" y="0"/>
                  </a:lnTo>
                  <a:lnTo>
                    <a:pt x="40708" y="761"/>
                  </a:lnTo>
                  <a:lnTo>
                    <a:pt x="24611" y="8118"/>
                  </a:lnTo>
                  <a:lnTo>
                    <a:pt x="17043" y="13356"/>
                  </a:lnTo>
                  <a:lnTo>
                    <a:pt x="5514" y="28534"/>
                  </a:lnTo>
                  <a:lnTo>
                    <a:pt x="802" y="37494"/>
                  </a:lnTo>
                  <a:lnTo>
                    <a:pt x="0" y="45808"/>
                  </a:lnTo>
                  <a:lnTo>
                    <a:pt x="5349" y="61284"/>
                  </a:lnTo>
                  <a:lnTo>
                    <a:pt x="21764" y="72842"/>
                  </a:lnTo>
                  <a:lnTo>
                    <a:pt x="44657" y="80708"/>
                  </a:lnTo>
                  <a:lnTo>
                    <a:pt x="105658" y="91762"/>
                  </a:lnTo>
                  <a:lnTo>
                    <a:pt x="132733" y="106999"/>
                  </a:lnTo>
                  <a:lnTo>
                    <a:pt x="135918" y="113201"/>
                  </a:lnTo>
                  <a:lnTo>
                    <a:pt x="135701" y="119676"/>
                  </a:lnTo>
                  <a:lnTo>
                    <a:pt x="133217" y="126332"/>
                  </a:lnTo>
                  <a:lnTo>
                    <a:pt x="121098" y="136847"/>
                  </a:lnTo>
                  <a:lnTo>
                    <a:pt x="112953" y="141289"/>
                  </a:lnTo>
                  <a:lnTo>
                    <a:pt x="60193" y="148418"/>
                  </a:lnTo>
                  <a:lnTo>
                    <a:pt x="12435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0371" y="426079"/>
              <a:ext cx="123639" cy="138638"/>
            </a:xfrm>
            <a:custGeom>
              <a:avLst/>
              <a:gdLst/>
              <a:ahLst/>
              <a:cxnLst/>
              <a:rect l="0" t="0" r="0" b="0"/>
              <a:pathLst>
                <a:path w="123639" h="138638">
                  <a:moveTo>
                    <a:pt x="85204" y="5589"/>
                  </a:moveTo>
                  <a:lnTo>
                    <a:pt x="68436" y="0"/>
                  </a:lnTo>
                  <a:lnTo>
                    <a:pt x="50845" y="375"/>
                  </a:lnTo>
                  <a:lnTo>
                    <a:pt x="32499" y="5611"/>
                  </a:lnTo>
                  <a:lnTo>
                    <a:pt x="16546" y="15737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7368"/>
                  </a:lnTo>
                  <a:lnTo>
                    <a:pt x="4052" y="53329"/>
                  </a:lnTo>
                  <a:lnTo>
                    <a:pt x="17551" y="63071"/>
                  </a:lnTo>
                  <a:lnTo>
                    <a:pt x="75206" y="86116"/>
                  </a:lnTo>
                  <a:lnTo>
                    <a:pt x="105248" y="97949"/>
                  </a:lnTo>
                  <a:lnTo>
                    <a:pt x="121799" y="109419"/>
                  </a:lnTo>
                  <a:lnTo>
                    <a:pt x="123638" y="115753"/>
                  </a:lnTo>
                  <a:lnTo>
                    <a:pt x="121355" y="122316"/>
                  </a:lnTo>
                  <a:lnTo>
                    <a:pt x="116324" y="129030"/>
                  </a:lnTo>
                  <a:lnTo>
                    <a:pt x="98255" y="136491"/>
                  </a:lnTo>
                  <a:lnTo>
                    <a:pt x="75797" y="138637"/>
                  </a:lnTo>
                  <a:lnTo>
                    <a:pt x="32561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445" y="4737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301650"/>
              <a:ext cx="126343" cy="287946"/>
            </a:xfrm>
            <a:custGeom>
              <a:avLst/>
              <a:gdLst/>
              <a:ahLst/>
              <a:cxnLst/>
              <a:rect l="0" t="0" r="0" b="0"/>
              <a:pathLst>
                <a:path w="126343" h="287946">
                  <a:moveTo>
                    <a:pt x="0" y="287945"/>
                  </a:moveTo>
                  <a:lnTo>
                    <a:pt x="11179" y="271178"/>
                  </a:lnTo>
                  <a:lnTo>
                    <a:pt x="13547" y="250467"/>
                  </a:lnTo>
                  <a:lnTo>
                    <a:pt x="11125" y="193455"/>
                  </a:lnTo>
                  <a:lnTo>
                    <a:pt x="9476" y="135443"/>
                  </a:lnTo>
                  <a:lnTo>
                    <a:pt x="1479" y="72501"/>
                  </a:lnTo>
                  <a:lnTo>
                    <a:pt x="6027" y="36937"/>
                  </a:lnTo>
                  <a:lnTo>
                    <a:pt x="11037" y="28189"/>
                  </a:lnTo>
                  <a:lnTo>
                    <a:pt x="25962" y="15351"/>
                  </a:lnTo>
                  <a:lnTo>
                    <a:pt x="59685" y="1546"/>
                  </a:lnTo>
                  <a:lnTo>
                    <a:pt x="82679" y="0"/>
                  </a:lnTo>
                  <a:lnTo>
                    <a:pt x="102257" y="3212"/>
                  </a:lnTo>
                  <a:lnTo>
                    <a:pt x="126342" y="14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47378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300" y="49483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882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32000" y="441908"/>
              <a:ext cx="126388" cy="147688"/>
            </a:xfrm>
            <a:custGeom>
              <a:avLst/>
              <a:gdLst/>
              <a:ahLst/>
              <a:cxnLst/>
              <a:rect l="0" t="0" r="0" b="0"/>
              <a:pathLst>
                <a:path w="126388" h="147688">
                  <a:moveTo>
                    <a:pt x="0" y="84516"/>
                  </a:moveTo>
                  <a:lnTo>
                    <a:pt x="58616" y="84516"/>
                  </a:lnTo>
                  <a:lnTo>
                    <a:pt x="93407" y="78927"/>
                  </a:lnTo>
                  <a:lnTo>
                    <a:pt x="112094" y="66824"/>
                  </a:lnTo>
                  <a:lnTo>
                    <a:pt x="120353" y="58684"/>
                  </a:lnTo>
                  <a:lnTo>
                    <a:pt x="124689" y="49747"/>
                  </a:lnTo>
                  <a:lnTo>
                    <a:pt x="126387" y="30459"/>
                  </a:lnTo>
                  <a:lnTo>
                    <a:pt x="122862" y="21572"/>
                  </a:lnTo>
                  <a:lnTo>
                    <a:pt x="109587" y="5458"/>
                  </a:lnTo>
                  <a:lnTo>
                    <a:pt x="99964" y="1395"/>
                  </a:lnTo>
                  <a:lnTo>
                    <a:pt x="76794" y="0"/>
                  </a:lnTo>
                  <a:lnTo>
                    <a:pt x="43030" y="11381"/>
                  </a:lnTo>
                  <a:lnTo>
                    <a:pt x="27703" y="26276"/>
                  </a:lnTo>
                  <a:lnTo>
                    <a:pt x="21978" y="35161"/>
                  </a:lnTo>
                  <a:lnTo>
                    <a:pt x="18737" y="54392"/>
                  </a:lnTo>
                  <a:lnTo>
                    <a:pt x="26187" y="95333"/>
                  </a:lnTo>
                  <a:lnTo>
                    <a:pt x="41164" y="126716"/>
                  </a:lnTo>
                  <a:lnTo>
                    <a:pt x="49669" y="133706"/>
                  </a:lnTo>
                  <a:lnTo>
                    <a:pt x="80487" y="143545"/>
                  </a:lnTo>
                  <a:lnTo>
                    <a:pt x="105285" y="147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9000" y="282143"/>
              <a:ext cx="160970" cy="318031"/>
            </a:xfrm>
            <a:custGeom>
              <a:avLst/>
              <a:gdLst/>
              <a:ahLst/>
              <a:cxnLst/>
              <a:rect l="0" t="0" r="0" b="0"/>
              <a:pathLst>
                <a:path w="160970" h="318031">
                  <a:moveTo>
                    <a:pt x="45155" y="265338"/>
                  </a:moveTo>
                  <a:lnTo>
                    <a:pt x="74463" y="236030"/>
                  </a:lnTo>
                  <a:lnTo>
                    <a:pt x="81578" y="216438"/>
                  </a:lnTo>
                  <a:lnTo>
                    <a:pt x="83475" y="204662"/>
                  </a:lnTo>
                  <a:lnTo>
                    <a:pt x="79343" y="185339"/>
                  </a:lnTo>
                  <a:lnTo>
                    <a:pt x="74966" y="176910"/>
                  </a:lnTo>
                  <a:lnTo>
                    <a:pt x="67369" y="172461"/>
                  </a:lnTo>
                  <a:lnTo>
                    <a:pt x="46449" y="170637"/>
                  </a:lnTo>
                  <a:lnTo>
                    <a:pt x="36659" y="174128"/>
                  </a:lnTo>
                  <a:lnTo>
                    <a:pt x="19542" y="187366"/>
                  </a:lnTo>
                  <a:lnTo>
                    <a:pt x="2341" y="214549"/>
                  </a:lnTo>
                  <a:lnTo>
                    <a:pt x="0" y="237696"/>
                  </a:lnTo>
                  <a:lnTo>
                    <a:pt x="8030" y="285095"/>
                  </a:lnTo>
                  <a:lnTo>
                    <a:pt x="23106" y="312006"/>
                  </a:lnTo>
                  <a:lnTo>
                    <a:pt x="30456" y="316337"/>
                  </a:lnTo>
                  <a:lnTo>
                    <a:pt x="47981" y="318030"/>
                  </a:lnTo>
                  <a:lnTo>
                    <a:pt x="64348" y="311764"/>
                  </a:lnTo>
                  <a:lnTo>
                    <a:pt x="71989" y="306817"/>
                  </a:lnTo>
                  <a:lnTo>
                    <a:pt x="93920" y="277498"/>
                  </a:lnTo>
                  <a:lnTo>
                    <a:pt x="117882" y="220320"/>
                  </a:lnTo>
                  <a:lnTo>
                    <a:pt x="132700" y="166499"/>
                  </a:lnTo>
                  <a:lnTo>
                    <a:pt x="138487" y="110807"/>
                  </a:lnTo>
                  <a:lnTo>
                    <a:pt x="136511" y="54746"/>
                  </a:lnTo>
                  <a:lnTo>
                    <a:pt x="125202" y="4201"/>
                  </a:lnTo>
                  <a:lnTo>
                    <a:pt x="121916" y="0"/>
                  </a:lnTo>
                  <a:lnTo>
                    <a:pt x="118556" y="709"/>
                  </a:lnTo>
                  <a:lnTo>
                    <a:pt x="111703" y="10855"/>
                  </a:lnTo>
                  <a:lnTo>
                    <a:pt x="102438" y="37468"/>
                  </a:lnTo>
                  <a:lnTo>
                    <a:pt x="98714" y="87789"/>
                  </a:lnTo>
                  <a:lnTo>
                    <a:pt x="103568" y="148379"/>
                  </a:lnTo>
                  <a:lnTo>
                    <a:pt x="115792" y="208267"/>
                  </a:lnTo>
                  <a:lnTo>
                    <a:pt x="127176" y="248688"/>
                  </a:lnTo>
                  <a:lnTo>
                    <a:pt x="160969" y="296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05823" y="242155"/>
              <a:ext cx="161628" cy="326102"/>
            </a:xfrm>
            <a:custGeom>
              <a:avLst/>
              <a:gdLst/>
              <a:ahLst/>
              <a:cxnLst/>
              <a:rect l="0" t="0" r="0" b="0"/>
              <a:pathLst>
                <a:path w="161628" h="326102">
                  <a:moveTo>
                    <a:pt x="0" y="0"/>
                  </a:moveTo>
                  <a:lnTo>
                    <a:pt x="14655" y="55141"/>
                  </a:lnTo>
                  <a:lnTo>
                    <a:pt x="19793" y="113274"/>
                  </a:lnTo>
                  <a:lnTo>
                    <a:pt x="20808" y="176750"/>
                  </a:lnTo>
                  <a:lnTo>
                    <a:pt x="26597" y="229106"/>
                  </a:lnTo>
                  <a:lnTo>
                    <a:pt x="23365" y="281648"/>
                  </a:lnTo>
                  <a:lnTo>
                    <a:pt x="22083" y="309231"/>
                  </a:lnTo>
                  <a:lnTo>
                    <a:pt x="20571" y="313778"/>
                  </a:lnTo>
                  <a:lnTo>
                    <a:pt x="18394" y="312131"/>
                  </a:lnTo>
                  <a:lnTo>
                    <a:pt x="15772" y="306353"/>
                  </a:lnTo>
                  <a:lnTo>
                    <a:pt x="17672" y="275865"/>
                  </a:lnTo>
                  <a:lnTo>
                    <a:pt x="32064" y="221378"/>
                  </a:lnTo>
                  <a:lnTo>
                    <a:pt x="35414" y="210756"/>
                  </a:lnTo>
                  <a:lnTo>
                    <a:pt x="48495" y="192715"/>
                  </a:lnTo>
                  <a:lnTo>
                    <a:pt x="56897" y="184629"/>
                  </a:lnTo>
                  <a:lnTo>
                    <a:pt x="67177" y="180408"/>
                  </a:lnTo>
                  <a:lnTo>
                    <a:pt x="91078" y="178837"/>
                  </a:lnTo>
                  <a:lnTo>
                    <a:pt x="125252" y="190119"/>
                  </a:lnTo>
                  <a:lnTo>
                    <a:pt x="140676" y="208110"/>
                  </a:lnTo>
                  <a:lnTo>
                    <a:pt x="160109" y="252198"/>
                  </a:lnTo>
                  <a:lnTo>
                    <a:pt x="161627" y="276644"/>
                  </a:lnTo>
                  <a:lnTo>
                    <a:pt x="160394" y="289715"/>
                  </a:lnTo>
                  <a:lnTo>
                    <a:pt x="149665" y="310476"/>
                  </a:lnTo>
                  <a:lnTo>
                    <a:pt x="141891" y="319288"/>
                  </a:lnTo>
                  <a:lnTo>
                    <a:pt x="132029" y="323993"/>
                  </a:lnTo>
                  <a:lnTo>
                    <a:pt x="108593" y="326101"/>
                  </a:lnTo>
                  <a:lnTo>
                    <a:pt x="64995" y="317922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26922" y="442196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42662" y="60873"/>
                  </a:lnTo>
                  <a:lnTo>
                    <a:pt x="57094" y="80428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5865" y="400082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168456" y="0"/>
                  </a:moveTo>
                  <a:lnTo>
                    <a:pt x="158881" y="24047"/>
                  </a:lnTo>
                  <a:lnTo>
                    <a:pt x="115064" y="84616"/>
                  </a:lnTo>
                  <a:lnTo>
                    <a:pt x="84773" y="145743"/>
                  </a:lnTo>
                  <a:lnTo>
                    <a:pt x="61849" y="203224"/>
                  </a:lnTo>
                  <a:lnTo>
                    <a:pt x="37650" y="265705"/>
                  </a:lnTo>
                  <a:lnTo>
                    <a:pt x="8973" y="3253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1761" y="210641"/>
              <a:ext cx="157929" cy="336841"/>
            </a:xfrm>
            <a:custGeom>
              <a:avLst/>
              <a:gdLst/>
              <a:ahLst/>
              <a:cxnLst/>
              <a:rect l="0" t="0" r="0" b="0"/>
              <a:pathLst>
                <a:path w="157929" h="336841">
                  <a:moveTo>
                    <a:pt x="0" y="326312"/>
                  </a:moveTo>
                  <a:lnTo>
                    <a:pt x="3120" y="283620"/>
                  </a:lnTo>
                  <a:lnTo>
                    <a:pt x="10723" y="223074"/>
                  </a:lnTo>
                  <a:lnTo>
                    <a:pt x="21789" y="168096"/>
                  </a:lnTo>
                  <a:lnTo>
                    <a:pt x="37531" y="105392"/>
                  </a:lnTo>
                  <a:lnTo>
                    <a:pt x="47100" y="43684"/>
                  </a:lnTo>
                  <a:lnTo>
                    <a:pt x="52718" y="36"/>
                  </a:lnTo>
                  <a:lnTo>
                    <a:pt x="55032" y="0"/>
                  </a:lnTo>
                  <a:lnTo>
                    <a:pt x="57745" y="3486"/>
                  </a:lnTo>
                  <a:lnTo>
                    <a:pt x="73910" y="55350"/>
                  </a:lnTo>
                  <a:lnTo>
                    <a:pt x="87779" y="114861"/>
                  </a:lnTo>
                  <a:lnTo>
                    <a:pt x="103868" y="165654"/>
                  </a:lnTo>
                  <a:lnTo>
                    <a:pt x="123029" y="225643"/>
                  </a:lnTo>
                  <a:lnTo>
                    <a:pt x="139139" y="262559"/>
                  </a:lnTo>
                  <a:lnTo>
                    <a:pt x="148887" y="310123"/>
                  </a:lnTo>
                  <a:lnTo>
                    <a:pt x="157928" y="336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4" y="457664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3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32331" y="415541"/>
              <a:ext cx="144634" cy="131941"/>
            </a:xfrm>
            <a:custGeom>
              <a:avLst/>
              <a:gdLst/>
              <a:ahLst/>
              <a:cxnLst/>
              <a:rect l="0" t="0" r="0" b="0"/>
              <a:pathLst>
                <a:path w="144634" h="131941">
                  <a:moveTo>
                    <a:pt x="0" y="5598"/>
                  </a:moveTo>
                  <a:lnTo>
                    <a:pt x="11453" y="54529"/>
                  </a:lnTo>
                  <a:lnTo>
                    <a:pt x="25858" y="112518"/>
                  </a:lnTo>
                  <a:lnTo>
                    <a:pt x="25428" y="111973"/>
                  </a:lnTo>
                  <a:lnTo>
                    <a:pt x="23971" y="108100"/>
                  </a:lnTo>
                  <a:lnTo>
                    <a:pt x="22803" y="62197"/>
                  </a:lnTo>
                  <a:lnTo>
                    <a:pt x="26902" y="38942"/>
                  </a:lnTo>
                  <a:lnTo>
                    <a:pt x="41376" y="11709"/>
                  </a:lnTo>
                  <a:lnTo>
                    <a:pt x="49811" y="6162"/>
                  </a:lnTo>
                  <a:lnTo>
                    <a:pt x="71661" y="0"/>
                  </a:lnTo>
                  <a:lnTo>
                    <a:pt x="81700" y="696"/>
                  </a:lnTo>
                  <a:lnTo>
                    <a:pt x="99092" y="7709"/>
                  </a:lnTo>
                  <a:lnTo>
                    <a:pt x="122038" y="30400"/>
                  </a:lnTo>
                  <a:lnTo>
                    <a:pt x="138065" y="59350"/>
                  </a:lnTo>
                  <a:lnTo>
                    <a:pt x="144633" y="95744"/>
                  </a:lnTo>
                  <a:lnTo>
                    <a:pt x="143050" y="113124"/>
                  </a:lnTo>
                  <a:lnTo>
                    <a:pt x="136871" y="131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8691" y="429653"/>
              <a:ext cx="165630" cy="275757"/>
            </a:xfrm>
            <a:custGeom>
              <a:avLst/>
              <a:gdLst/>
              <a:ahLst/>
              <a:cxnLst/>
              <a:rect l="0" t="0" r="0" b="0"/>
              <a:pathLst>
                <a:path w="165630" h="275757">
                  <a:moveTo>
                    <a:pt x="76853" y="96771"/>
                  </a:moveTo>
                  <a:lnTo>
                    <a:pt x="91507" y="52809"/>
                  </a:lnTo>
                  <a:lnTo>
                    <a:pt x="91945" y="32779"/>
                  </a:lnTo>
                  <a:lnTo>
                    <a:pt x="90423" y="22524"/>
                  </a:lnTo>
                  <a:lnTo>
                    <a:pt x="85900" y="14518"/>
                  </a:lnTo>
                  <a:lnTo>
                    <a:pt x="71515" y="2502"/>
                  </a:lnTo>
                  <a:lnTo>
                    <a:pt x="62766" y="0"/>
                  </a:lnTo>
                  <a:lnTo>
                    <a:pt x="43686" y="340"/>
                  </a:lnTo>
                  <a:lnTo>
                    <a:pt x="26627" y="7509"/>
                  </a:lnTo>
                  <a:lnTo>
                    <a:pt x="18802" y="12697"/>
                  </a:lnTo>
                  <a:lnTo>
                    <a:pt x="6989" y="27819"/>
                  </a:lnTo>
                  <a:lnTo>
                    <a:pt x="2201" y="36765"/>
                  </a:lnTo>
                  <a:lnTo>
                    <a:pt x="0" y="56064"/>
                  </a:lnTo>
                  <a:lnTo>
                    <a:pt x="8119" y="97049"/>
                  </a:lnTo>
                  <a:lnTo>
                    <a:pt x="23212" y="122850"/>
                  </a:lnTo>
                  <a:lnTo>
                    <a:pt x="30564" y="127025"/>
                  </a:lnTo>
                  <a:lnTo>
                    <a:pt x="48091" y="128545"/>
                  </a:lnTo>
                  <a:lnTo>
                    <a:pt x="77689" y="122823"/>
                  </a:lnTo>
                  <a:lnTo>
                    <a:pt x="103097" y="108130"/>
                  </a:lnTo>
                  <a:lnTo>
                    <a:pt x="110726" y="107853"/>
                  </a:lnTo>
                  <a:lnTo>
                    <a:pt x="118152" y="111178"/>
                  </a:lnTo>
                  <a:lnTo>
                    <a:pt x="131473" y="124231"/>
                  </a:lnTo>
                  <a:lnTo>
                    <a:pt x="157129" y="181562"/>
                  </a:lnTo>
                  <a:lnTo>
                    <a:pt x="165629" y="212751"/>
                  </a:lnTo>
                  <a:lnTo>
                    <a:pt x="163882" y="233716"/>
                  </a:lnTo>
                  <a:lnTo>
                    <a:pt x="156087" y="251612"/>
                  </a:lnTo>
                  <a:lnTo>
                    <a:pt x="150732" y="259660"/>
                  </a:lnTo>
                  <a:lnTo>
                    <a:pt x="141314" y="265025"/>
                  </a:lnTo>
                  <a:lnTo>
                    <a:pt x="87289" y="273636"/>
                  </a:lnTo>
                  <a:lnTo>
                    <a:pt x="48360" y="275128"/>
                  </a:lnTo>
                  <a:lnTo>
                    <a:pt x="13682" y="275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21886" y="231626"/>
              <a:ext cx="157928" cy="336913"/>
            </a:xfrm>
            <a:custGeom>
              <a:avLst/>
              <a:gdLst/>
              <a:ahLst/>
              <a:cxnLst/>
              <a:rect l="0" t="0" r="0" b="0"/>
              <a:pathLst>
                <a:path w="157928" h="336913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5589" y="166681"/>
                  </a:lnTo>
                  <a:lnTo>
                    <a:pt x="8383" y="225904"/>
                  </a:lnTo>
                  <a:lnTo>
                    <a:pt x="1335" y="289105"/>
                  </a:lnTo>
                  <a:lnTo>
                    <a:pt x="3229" y="295682"/>
                  </a:lnTo>
                  <a:lnTo>
                    <a:pt x="6832" y="297727"/>
                  </a:lnTo>
                  <a:lnTo>
                    <a:pt x="11574" y="296751"/>
                  </a:lnTo>
                  <a:lnTo>
                    <a:pt x="65993" y="258996"/>
                  </a:lnTo>
                  <a:lnTo>
                    <a:pt x="127634" y="217527"/>
                  </a:lnTo>
                  <a:lnTo>
                    <a:pt x="142904" y="203524"/>
                  </a:lnTo>
                  <a:lnTo>
                    <a:pt x="146742" y="195344"/>
                  </a:lnTo>
                  <a:lnTo>
                    <a:pt x="147887" y="176897"/>
                  </a:lnTo>
                  <a:lnTo>
                    <a:pt x="143045" y="170574"/>
                  </a:lnTo>
                  <a:lnTo>
                    <a:pt x="125186" y="163548"/>
                  </a:lnTo>
                  <a:lnTo>
                    <a:pt x="104771" y="163545"/>
                  </a:lnTo>
                  <a:lnTo>
                    <a:pt x="94414" y="165182"/>
                  </a:lnTo>
                  <a:lnTo>
                    <a:pt x="76667" y="176360"/>
                  </a:lnTo>
                  <a:lnTo>
                    <a:pt x="68659" y="184254"/>
                  </a:lnTo>
                  <a:lnTo>
                    <a:pt x="59760" y="205503"/>
                  </a:lnTo>
                  <a:lnTo>
                    <a:pt x="56976" y="229375"/>
                  </a:lnTo>
                  <a:lnTo>
                    <a:pt x="67713" y="283973"/>
                  </a:lnTo>
                  <a:lnTo>
                    <a:pt x="80398" y="302076"/>
                  </a:lnTo>
                  <a:lnTo>
                    <a:pt x="98903" y="316750"/>
                  </a:lnTo>
                  <a:lnTo>
                    <a:pt x="15792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3887" y="391749"/>
              <a:ext cx="146649" cy="197847"/>
            </a:xfrm>
            <a:custGeom>
              <a:avLst/>
              <a:gdLst/>
              <a:ahLst/>
              <a:cxnLst/>
              <a:rect l="0" t="0" r="0" b="0"/>
              <a:pathLst>
                <a:path w="146649" h="197847">
                  <a:moveTo>
                    <a:pt x="137553" y="8333"/>
                  </a:moveTo>
                  <a:lnTo>
                    <a:pt x="100075" y="0"/>
                  </a:lnTo>
                  <a:lnTo>
                    <a:pt x="65227" y="1575"/>
                  </a:lnTo>
                  <a:lnTo>
                    <a:pt x="43407" y="7669"/>
                  </a:lnTo>
                  <a:lnTo>
                    <a:pt x="22011" y="18177"/>
                  </a:lnTo>
                  <a:lnTo>
                    <a:pt x="7042" y="33765"/>
                  </a:lnTo>
                  <a:lnTo>
                    <a:pt x="1413" y="42836"/>
                  </a:lnTo>
                  <a:lnTo>
                    <a:pt x="0" y="52392"/>
                  </a:lnTo>
                  <a:lnTo>
                    <a:pt x="4668" y="72369"/>
                  </a:lnTo>
                  <a:lnTo>
                    <a:pt x="11529" y="79099"/>
                  </a:lnTo>
                  <a:lnTo>
                    <a:pt x="31630" y="86578"/>
                  </a:lnTo>
                  <a:lnTo>
                    <a:pt x="93160" y="94893"/>
                  </a:lnTo>
                  <a:lnTo>
                    <a:pt x="137103" y="107060"/>
                  </a:lnTo>
                  <a:lnTo>
                    <a:pt x="143102" y="113925"/>
                  </a:lnTo>
                  <a:lnTo>
                    <a:pt x="145932" y="123182"/>
                  </a:lnTo>
                  <a:lnTo>
                    <a:pt x="146648" y="134032"/>
                  </a:lnTo>
                  <a:lnTo>
                    <a:pt x="141206" y="152327"/>
                  </a:lnTo>
                  <a:lnTo>
                    <a:pt x="136479" y="160481"/>
                  </a:lnTo>
                  <a:lnTo>
                    <a:pt x="121867" y="172661"/>
                  </a:lnTo>
                  <a:lnTo>
                    <a:pt x="83892" y="190012"/>
                  </a:lnTo>
                  <a:lnTo>
                    <a:pt x="32268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782" y="642238"/>
              <a:ext cx="3948188" cy="73700"/>
            </a:xfrm>
            <a:custGeom>
              <a:avLst/>
              <a:gdLst/>
              <a:ahLst/>
              <a:cxnLst/>
              <a:rect l="0" t="0" r="0" b="0"/>
              <a:pathLst>
                <a:path w="3948188" h="73700">
                  <a:moveTo>
                    <a:pt x="3948187" y="0"/>
                  </a:moveTo>
                  <a:lnTo>
                    <a:pt x="3905495" y="3119"/>
                  </a:lnTo>
                  <a:lnTo>
                    <a:pt x="3884759" y="6066"/>
                  </a:lnTo>
                  <a:lnTo>
                    <a:pt x="3826750" y="1030"/>
                  </a:lnTo>
                  <a:lnTo>
                    <a:pt x="3771124" y="7439"/>
                  </a:lnTo>
                  <a:lnTo>
                    <a:pt x="3722068" y="9613"/>
                  </a:lnTo>
                  <a:lnTo>
                    <a:pt x="3670489" y="10257"/>
                  </a:lnTo>
                  <a:lnTo>
                    <a:pt x="3618161" y="10448"/>
                  </a:lnTo>
                  <a:lnTo>
                    <a:pt x="3565612" y="10505"/>
                  </a:lnTo>
                  <a:lnTo>
                    <a:pt x="3514167" y="10521"/>
                  </a:lnTo>
                  <a:lnTo>
                    <a:pt x="3451150" y="10527"/>
                  </a:lnTo>
                  <a:lnTo>
                    <a:pt x="3388312" y="10528"/>
                  </a:lnTo>
                  <a:lnTo>
                    <a:pt x="3330840" y="10528"/>
                  </a:lnTo>
                  <a:lnTo>
                    <a:pt x="3271308" y="10528"/>
                  </a:lnTo>
                  <a:lnTo>
                    <a:pt x="3209159" y="10528"/>
                  </a:lnTo>
                  <a:lnTo>
                    <a:pt x="3160416" y="10528"/>
                  </a:lnTo>
                  <a:lnTo>
                    <a:pt x="3099950" y="10528"/>
                  </a:lnTo>
                  <a:lnTo>
                    <a:pt x="3042945" y="10528"/>
                  </a:lnTo>
                  <a:lnTo>
                    <a:pt x="2981036" y="10528"/>
                  </a:lnTo>
                  <a:lnTo>
                    <a:pt x="2919717" y="10528"/>
                  </a:lnTo>
                  <a:lnTo>
                    <a:pt x="2869675" y="10528"/>
                  </a:lnTo>
                  <a:lnTo>
                    <a:pt x="2818973" y="10528"/>
                  </a:lnTo>
                  <a:lnTo>
                    <a:pt x="2759326" y="10528"/>
                  </a:lnTo>
                  <a:lnTo>
                    <a:pt x="2702484" y="10528"/>
                  </a:lnTo>
                  <a:lnTo>
                    <a:pt x="2645026" y="10528"/>
                  </a:lnTo>
                  <a:lnTo>
                    <a:pt x="2581684" y="10528"/>
                  </a:lnTo>
                  <a:lnTo>
                    <a:pt x="2523765" y="10528"/>
                  </a:lnTo>
                  <a:lnTo>
                    <a:pt x="2466094" y="10528"/>
                  </a:lnTo>
                  <a:lnTo>
                    <a:pt x="2402709" y="10528"/>
                  </a:lnTo>
                  <a:lnTo>
                    <a:pt x="2344782" y="10528"/>
                  </a:lnTo>
                  <a:lnTo>
                    <a:pt x="2287110" y="10528"/>
                  </a:lnTo>
                  <a:lnTo>
                    <a:pt x="2223725" y="10528"/>
                  </a:lnTo>
                  <a:lnTo>
                    <a:pt x="2176935" y="10528"/>
                  </a:lnTo>
                  <a:lnTo>
                    <a:pt x="2114311" y="10528"/>
                  </a:lnTo>
                  <a:lnTo>
                    <a:pt x="2056881" y="10528"/>
                  </a:lnTo>
                  <a:lnTo>
                    <a:pt x="2000477" y="10528"/>
                  </a:lnTo>
                  <a:lnTo>
                    <a:pt x="1938685" y="10528"/>
                  </a:lnTo>
                  <a:lnTo>
                    <a:pt x="1887498" y="10528"/>
                  </a:lnTo>
                  <a:lnTo>
                    <a:pt x="1826205" y="11698"/>
                  </a:lnTo>
                  <a:lnTo>
                    <a:pt x="1765918" y="18862"/>
                  </a:lnTo>
                  <a:lnTo>
                    <a:pt x="1703620" y="20623"/>
                  </a:lnTo>
                  <a:lnTo>
                    <a:pt x="1654852" y="20928"/>
                  </a:lnTo>
                  <a:lnTo>
                    <a:pt x="1595547" y="19862"/>
                  </a:lnTo>
                  <a:lnTo>
                    <a:pt x="1532328" y="11988"/>
                  </a:lnTo>
                  <a:lnTo>
                    <a:pt x="1468832" y="11987"/>
                  </a:lnTo>
                  <a:lnTo>
                    <a:pt x="1418519" y="17849"/>
                  </a:lnTo>
                  <a:lnTo>
                    <a:pt x="1359004" y="20423"/>
                  </a:lnTo>
                  <a:lnTo>
                    <a:pt x="1296598" y="20932"/>
                  </a:lnTo>
                  <a:lnTo>
                    <a:pt x="1235182" y="21032"/>
                  </a:lnTo>
                  <a:lnTo>
                    <a:pt x="1185123" y="21050"/>
                  </a:lnTo>
                  <a:lnTo>
                    <a:pt x="1134416" y="22225"/>
                  </a:lnTo>
                  <a:lnTo>
                    <a:pt x="1071648" y="29390"/>
                  </a:lnTo>
                  <a:lnTo>
                    <a:pt x="1008860" y="31152"/>
                  </a:lnTo>
                  <a:lnTo>
                    <a:pt x="960007" y="31457"/>
                  </a:lnTo>
                  <a:lnTo>
                    <a:pt x="908487" y="31547"/>
                  </a:lnTo>
                  <a:lnTo>
                    <a:pt x="853148" y="38813"/>
                  </a:lnTo>
                  <a:lnTo>
                    <a:pt x="791438" y="41462"/>
                  </a:lnTo>
                  <a:lnTo>
                    <a:pt x="728252" y="41985"/>
                  </a:lnTo>
                  <a:lnTo>
                    <a:pt x="676822" y="47665"/>
                  </a:lnTo>
                  <a:lnTo>
                    <a:pt x="618950" y="51168"/>
                  </a:lnTo>
                  <a:lnTo>
                    <a:pt x="562938" y="52205"/>
                  </a:lnTo>
                  <a:lnTo>
                    <a:pt x="509298" y="52513"/>
                  </a:lnTo>
                  <a:lnTo>
                    <a:pt x="450770" y="52604"/>
                  </a:lnTo>
                  <a:lnTo>
                    <a:pt x="394564" y="58220"/>
                  </a:lnTo>
                  <a:lnTo>
                    <a:pt x="335277" y="61704"/>
                  </a:lnTo>
                  <a:lnTo>
                    <a:pt x="273256" y="62736"/>
                  </a:lnTo>
                  <a:lnTo>
                    <a:pt x="216016" y="68631"/>
                  </a:lnTo>
                  <a:lnTo>
                    <a:pt x="162011" y="72198"/>
                  </a:lnTo>
                  <a:lnTo>
                    <a:pt x="103375" y="73254"/>
                  </a:lnTo>
                  <a:lnTo>
                    <a:pt x="47137" y="7356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01941" y="1116020"/>
            <a:ext cx="1372215" cy="400084"/>
            <a:chOff x="901941" y="1116020"/>
            <a:chExt cx="1372215" cy="400084"/>
          </a:xfrm>
        </p:grpSpPr>
        <p:sp>
          <p:nvSpPr>
            <p:cNvPr id="26" name="Freeform 25"/>
            <p:cNvSpPr/>
            <p:nvPr/>
          </p:nvSpPr>
          <p:spPr>
            <a:xfrm>
              <a:off x="901941" y="1126350"/>
              <a:ext cx="245666" cy="331820"/>
            </a:xfrm>
            <a:custGeom>
              <a:avLst/>
              <a:gdLst/>
              <a:ahLst/>
              <a:cxnLst/>
              <a:rect l="0" t="0" r="0" b="0"/>
              <a:pathLst>
                <a:path w="245666" h="331820">
                  <a:moveTo>
                    <a:pt x="87737" y="199"/>
                  </a:moveTo>
                  <a:lnTo>
                    <a:pt x="69779" y="56413"/>
                  </a:lnTo>
                  <a:lnTo>
                    <a:pt x="56071" y="118104"/>
                  </a:lnTo>
                  <a:lnTo>
                    <a:pt x="42098" y="181026"/>
                  </a:lnTo>
                  <a:lnTo>
                    <a:pt x="24564" y="244330"/>
                  </a:lnTo>
                  <a:lnTo>
                    <a:pt x="7019" y="304399"/>
                  </a:lnTo>
                  <a:lnTo>
                    <a:pt x="0" y="326082"/>
                  </a:lnTo>
                  <a:lnTo>
                    <a:pt x="0" y="330928"/>
                  </a:lnTo>
                  <a:lnTo>
                    <a:pt x="2339" y="331819"/>
                  </a:lnTo>
                  <a:lnTo>
                    <a:pt x="6239" y="330073"/>
                  </a:lnTo>
                  <a:lnTo>
                    <a:pt x="13691" y="315656"/>
                  </a:lnTo>
                  <a:lnTo>
                    <a:pt x="38775" y="254953"/>
                  </a:lnTo>
                  <a:lnTo>
                    <a:pt x="55492" y="196836"/>
                  </a:lnTo>
                  <a:lnTo>
                    <a:pt x="70060" y="140556"/>
                  </a:lnTo>
                  <a:lnTo>
                    <a:pt x="87720" y="84886"/>
                  </a:lnTo>
                  <a:lnTo>
                    <a:pt x="111348" y="30675"/>
                  </a:lnTo>
                  <a:lnTo>
                    <a:pt x="118130" y="0"/>
                  </a:lnTo>
                  <a:lnTo>
                    <a:pt x="120867" y="66"/>
                  </a:lnTo>
                  <a:lnTo>
                    <a:pt x="139255" y="30978"/>
                  </a:lnTo>
                  <a:lnTo>
                    <a:pt x="160827" y="90560"/>
                  </a:lnTo>
                  <a:lnTo>
                    <a:pt x="175354" y="150239"/>
                  </a:lnTo>
                  <a:lnTo>
                    <a:pt x="190659" y="205918"/>
                  </a:lnTo>
                  <a:lnTo>
                    <a:pt x="216122" y="262772"/>
                  </a:lnTo>
                  <a:lnTo>
                    <a:pt x="231337" y="301890"/>
                  </a:lnTo>
                  <a:lnTo>
                    <a:pt x="245665" y="316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79150" y="1347647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1938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13539" y="1287403"/>
              <a:ext cx="134109" cy="188974"/>
            </a:xfrm>
            <a:custGeom>
              <a:avLst/>
              <a:gdLst/>
              <a:ahLst/>
              <a:cxnLst/>
              <a:rect l="0" t="0" r="0" b="0"/>
              <a:pathLst>
                <a:path w="134109" h="188974">
                  <a:moveTo>
                    <a:pt x="113051" y="18130"/>
                  </a:moveTo>
                  <a:lnTo>
                    <a:pt x="101873" y="6952"/>
                  </a:lnTo>
                  <a:lnTo>
                    <a:pt x="83906" y="1464"/>
                  </a:lnTo>
                  <a:lnTo>
                    <a:pt x="72564" y="0"/>
                  </a:lnTo>
                  <a:lnTo>
                    <a:pt x="53723" y="4613"/>
                  </a:lnTo>
                  <a:lnTo>
                    <a:pt x="37550" y="15632"/>
                  </a:lnTo>
                  <a:lnTo>
                    <a:pt x="16461" y="41567"/>
                  </a:lnTo>
                  <a:lnTo>
                    <a:pt x="6561" y="61302"/>
                  </a:lnTo>
                  <a:lnTo>
                    <a:pt x="0" y="97732"/>
                  </a:lnTo>
                  <a:lnTo>
                    <a:pt x="6189" y="143558"/>
                  </a:lnTo>
                  <a:lnTo>
                    <a:pt x="12134" y="165123"/>
                  </a:lnTo>
                  <a:lnTo>
                    <a:pt x="17697" y="173447"/>
                  </a:lnTo>
                  <a:lnTo>
                    <a:pt x="33237" y="185816"/>
                  </a:lnTo>
                  <a:lnTo>
                    <a:pt x="51842" y="188973"/>
                  </a:lnTo>
                  <a:lnTo>
                    <a:pt x="92382" y="181468"/>
                  </a:lnTo>
                  <a:lnTo>
                    <a:pt x="134108" y="15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02038" y="1316062"/>
              <a:ext cx="114066" cy="148989"/>
            </a:xfrm>
            <a:custGeom>
              <a:avLst/>
              <a:gdLst/>
              <a:ahLst/>
              <a:cxnLst/>
              <a:rect l="0" t="0" r="0" b="0"/>
              <a:pathLst>
                <a:path w="114066" h="148989">
                  <a:moveTo>
                    <a:pt x="19309" y="10528"/>
                  </a:moveTo>
                  <a:lnTo>
                    <a:pt x="8130" y="21707"/>
                  </a:lnTo>
                  <a:lnTo>
                    <a:pt x="2642" y="39673"/>
                  </a:lnTo>
                  <a:lnTo>
                    <a:pt x="0" y="101670"/>
                  </a:lnTo>
                  <a:lnTo>
                    <a:pt x="4098" y="124735"/>
                  </a:lnTo>
                  <a:lnTo>
                    <a:pt x="9168" y="133460"/>
                  </a:lnTo>
                  <a:lnTo>
                    <a:pt x="24160" y="146273"/>
                  </a:lnTo>
                  <a:lnTo>
                    <a:pt x="33072" y="148988"/>
                  </a:lnTo>
                  <a:lnTo>
                    <a:pt x="52332" y="148885"/>
                  </a:lnTo>
                  <a:lnTo>
                    <a:pt x="69471" y="138701"/>
                  </a:lnTo>
                  <a:lnTo>
                    <a:pt x="83717" y="122476"/>
                  </a:lnTo>
                  <a:lnTo>
                    <a:pt x="102395" y="80345"/>
                  </a:lnTo>
                  <a:lnTo>
                    <a:pt x="112528" y="18206"/>
                  </a:lnTo>
                  <a:lnTo>
                    <a:pt x="1140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60412" y="1116020"/>
              <a:ext cx="39920" cy="305328"/>
            </a:xfrm>
            <a:custGeom>
              <a:avLst/>
              <a:gdLst/>
              <a:ahLst/>
              <a:cxnLst/>
              <a:rect l="0" t="0" r="0" b="0"/>
              <a:pathLst>
                <a:path w="39920" h="305328">
                  <a:moveTo>
                    <a:pt x="8334" y="0"/>
                  </a:moveTo>
                  <a:lnTo>
                    <a:pt x="0" y="54145"/>
                  </a:lnTo>
                  <a:lnTo>
                    <a:pt x="3828" y="114681"/>
                  </a:lnTo>
                  <a:lnTo>
                    <a:pt x="6999" y="165651"/>
                  </a:lnTo>
                  <a:lnTo>
                    <a:pt x="16475" y="225701"/>
                  </a:lnTo>
                  <a:lnTo>
                    <a:pt x="33048" y="283489"/>
                  </a:lnTo>
                  <a:lnTo>
                    <a:pt x="3991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95046" y="121077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5012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94295" y="1245861"/>
              <a:ext cx="153827" cy="189081"/>
            </a:xfrm>
            <a:custGeom>
              <a:avLst/>
              <a:gdLst/>
              <a:ahLst/>
              <a:cxnLst/>
              <a:rect l="0" t="0" r="0" b="0"/>
              <a:pathLst>
                <a:path w="153827" h="189081">
                  <a:moveTo>
                    <a:pt x="21850" y="80729"/>
                  </a:moveTo>
                  <a:lnTo>
                    <a:pt x="80467" y="80729"/>
                  </a:lnTo>
                  <a:lnTo>
                    <a:pt x="115257" y="75140"/>
                  </a:lnTo>
                  <a:lnTo>
                    <a:pt x="142202" y="60486"/>
                  </a:lnTo>
                  <a:lnTo>
                    <a:pt x="147708" y="52026"/>
                  </a:lnTo>
                  <a:lnTo>
                    <a:pt x="153826" y="30148"/>
                  </a:lnTo>
                  <a:lnTo>
                    <a:pt x="151948" y="21272"/>
                  </a:lnTo>
                  <a:lnTo>
                    <a:pt x="147186" y="14185"/>
                  </a:lnTo>
                  <a:lnTo>
                    <a:pt x="140502" y="8290"/>
                  </a:lnTo>
                  <a:lnTo>
                    <a:pt x="120598" y="1741"/>
                  </a:lnTo>
                  <a:lnTo>
                    <a:pt x="97323" y="0"/>
                  </a:lnTo>
                  <a:lnTo>
                    <a:pt x="64489" y="6766"/>
                  </a:lnTo>
                  <a:lnTo>
                    <a:pt x="25073" y="29421"/>
                  </a:lnTo>
                  <a:lnTo>
                    <a:pt x="16980" y="35995"/>
                  </a:lnTo>
                  <a:lnTo>
                    <a:pt x="4867" y="58898"/>
                  </a:lnTo>
                  <a:lnTo>
                    <a:pt x="0" y="73194"/>
                  </a:lnTo>
                  <a:lnTo>
                    <a:pt x="830" y="98437"/>
                  </a:lnTo>
                  <a:lnTo>
                    <a:pt x="14838" y="143239"/>
                  </a:lnTo>
                  <a:lnTo>
                    <a:pt x="31212" y="161544"/>
                  </a:lnTo>
                  <a:lnTo>
                    <a:pt x="74262" y="186770"/>
                  </a:lnTo>
                  <a:lnTo>
                    <a:pt x="89207" y="189080"/>
                  </a:lnTo>
                  <a:lnTo>
                    <a:pt x="106078" y="186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6507" y="1473989"/>
              <a:ext cx="1021266" cy="42115"/>
            </a:xfrm>
            <a:custGeom>
              <a:avLst/>
              <a:gdLst/>
              <a:ahLst/>
              <a:cxnLst/>
              <a:rect l="0" t="0" r="0" b="0"/>
              <a:pathLst>
                <a:path w="1021266" h="42115">
                  <a:moveTo>
                    <a:pt x="1021265" y="0"/>
                  </a:moveTo>
                  <a:lnTo>
                    <a:pt x="972334" y="0"/>
                  </a:lnTo>
                  <a:lnTo>
                    <a:pt x="913203" y="0"/>
                  </a:lnTo>
                  <a:lnTo>
                    <a:pt x="856463" y="0"/>
                  </a:lnTo>
                  <a:lnTo>
                    <a:pt x="797075" y="3120"/>
                  </a:lnTo>
                  <a:lnTo>
                    <a:pt x="734955" y="9065"/>
                  </a:lnTo>
                  <a:lnTo>
                    <a:pt x="686218" y="10095"/>
                  </a:lnTo>
                  <a:lnTo>
                    <a:pt x="634732" y="10400"/>
                  </a:lnTo>
                  <a:lnTo>
                    <a:pt x="582433" y="16080"/>
                  </a:lnTo>
                  <a:lnTo>
                    <a:pt x="519594" y="20074"/>
                  </a:lnTo>
                  <a:lnTo>
                    <a:pt x="469289" y="20766"/>
                  </a:lnTo>
                  <a:lnTo>
                    <a:pt x="416169" y="20971"/>
                  </a:lnTo>
                  <a:lnTo>
                    <a:pt x="357666" y="22201"/>
                  </a:lnTo>
                  <a:lnTo>
                    <a:pt x="303937" y="28285"/>
                  </a:lnTo>
                  <a:lnTo>
                    <a:pt x="256692" y="30608"/>
                  </a:lnTo>
                  <a:lnTo>
                    <a:pt x="207338" y="31296"/>
                  </a:lnTo>
                  <a:lnTo>
                    <a:pt x="145028" y="31528"/>
                  </a:lnTo>
                  <a:lnTo>
                    <a:pt x="82330" y="31574"/>
                  </a:lnTo>
                  <a:lnTo>
                    <a:pt x="28395" y="327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26756" y="129500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0528"/>
                  </a:lnTo>
                  <a:lnTo>
                    <a:pt x="32185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679177" y="1068948"/>
            <a:ext cx="5154026" cy="602923"/>
            <a:chOff x="2679177" y="1068948"/>
            <a:chExt cx="5154026" cy="602923"/>
          </a:xfrm>
        </p:grpSpPr>
        <p:sp>
          <p:nvSpPr>
            <p:cNvPr id="36" name="Freeform 35"/>
            <p:cNvSpPr/>
            <p:nvPr/>
          </p:nvSpPr>
          <p:spPr>
            <a:xfrm>
              <a:off x="2679177" y="1068948"/>
              <a:ext cx="247746" cy="436628"/>
            </a:xfrm>
            <a:custGeom>
              <a:avLst/>
              <a:gdLst/>
              <a:ahLst/>
              <a:cxnLst/>
              <a:rect l="0" t="0" r="0" b="0"/>
              <a:pathLst>
                <a:path w="247746" h="436628">
                  <a:moveTo>
                    <a:pt x="5589" y="436627"/>
                  </a:moveTo>
                  <a:lnTo>
                    <a:pt x="0" y="419859"/>
                  </a:lnTo>
                  <a:lnTo>
                    <a:pt x="376" y="402268"/>
                  </a:lnTo>
                  <a:lnTo>
                    <a:pt x="12138" y="349694"/>
                  </a:lnTo>
                  <a:lnTo>
                    <a:pt x="18451" y="290426"/>
                  </a:lnTo>
                  <a:lnTo>
                    <a:pt x="30617" y="233313"/>
                  </a:lnTo>
                  <a:lnTo>
                    <a:pt x="37049" y="178140"/>
                  </a:lnTo>
                  <a:lnTo>
                    <a:pt x="46069" y="115805"/>
                  </a:lnTo>
                  <a:lnTo>
                    <a:pt x="48551" y="54757"/>
                  </a:lnTo>
                  <a:lnTo>
                    <a:pt x="57183" y="18933"/>
                  </a:lnTo>
                  <a:lnTo>
                    <a:pt x="67904" y="1031"/>
                  </a:lnTo>
                  <a:lnTo>
                    <a:pt x="72869" y="0"/>
                  </a:lnTo>
                  <a:lnTo>
                    <a:pt x="77349" y="3993"/>
                  </a:lnTo>
                  <a:lnTo>
                    <a:pt x="111628" y="58440"/>
                  </a:lnTo>
                  <a:lnTo>
                    <a:pt x="133510" y="99881"/>
                  </a:lnTo>
                  <a:lnTo>
                    <a:pt x="150267" y="151437"/>
                  </a:lnTo>
                  <a:lnTo>
                    <a:pt x="171775" y="213613"/>
                  </a:lnTo>
                  <a:lnTo>
                    <a:pt x="193224" y="271302"/>
                  </a:lnTo>
                  <a:lnTo>
                    <a:pt x="211586" y="327758"/>
                  </a:lnTo>
                  <a:lnTo>
                    <a:pt x="224033" y="367584"/>
                  </a:lnTo>
                  <a:lnTo>
                    <a:pt x="247745" y="405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26880" y="137923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40" y="0"/>
                  </a:lnTo>
                  <a:lnTo>
                    <a:pt x="55666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73975" y="1094963"/>
              <a:ext cx="58233" cy="389556"/>
            </a:xfrm>
            <a:custGeom>
              <a:avLst/>
              <a:gdLst/>
              <a:ahLst/>
              <a:cxnLst/>
              <a:rect l="0" t="0" r="0" b="0"/>
              <a:pathLst>
                <a:path w="58233" h="389556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9" y="110957"/>
                  </a:lnTo>
                  <a:lnTo>
                    <a:pt x="16109" y="162078"/>
                  </a:lnTo>
                  <a:lnTo>
                    <a:pt x="23004" y="214270"/>
                  </a:lnTo>
                  <a:lnTo>
                    <a:pt x="26737" y="266778"/>
                  </a:lnTo>
                  <a:lnTo>
                    <a:pt x="34732" y="317042"/>
                  </a:lnTo>
                  <a:lnTo>
                    <a:pt x="47914" y="363533"/>
                  </a:lnTo>
                  <a:lnTo>
                    <a:pt x="5823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31903" y="1094963"/>
              <a:ext cx="37175" cy="368499"/>
            </a:xfrm>
            <a:custGeom>
              <a:avLst/>
              <a:gdLst/>
              <a:ahLst/>
              <a:cxnLst/>
              <a:rect l="0" t="0" r="0" b="0"/>
              <a:pathLst>
                <a:path w="37175" h="36849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6" y="150865"/>
                  </a:lnTo>
                  <a:lnTo>
                    <a:pt x="21246" y="212685"/>
                  </a:lnTo>
                  <a:lnTo>
                    <a:pt x="32815" y="271126"/>
                  </a:lnTo>
                  <a:lnTo>
                    <a:pt x="36313" y="331543"/>
                  </a:lnTo>
                  <a:lnTo>
                    <a:pt x="3717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79689" y="113707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3176" y="181550"/>
                  </a:lnTo>
                  <a:lnTo>
                    <a:pt x="9076" y="244092"/>
                  </a:lnTo>
                  <a:lnTo>
                    <a:pt x="3006" y="29916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84932" y="129500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78118" y="6065"/>
                  </a:lnTo>
                  <a:lnTo>
                    <a:pt x="115050" y="1030"/>
                  </a:lnTo>
                  <a:lnTo>
                    <a:pt x="63930" y="7439"/>
                  </a:lnTo>
                  <a:lnTo>
                    <a:pt x="19344" y="991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21022" y="1168663"/>
              <a:ext cx="132409" cy="315856"/>
            </a:xfrm>
            <a:custGeom>
              <a:avLst/>
              <a:gdLst/>
              <a:ahLst/>
              <a:cxnLst/>
              <a:rect l="0" t="0" r="0" b="0"/>
              <a:pathLst>
                <a:path w="132409" h="315856">
                  <a:moveTo>
                    <a:pt x="6066" y="0"/>
                  </a:moveTo>
                  <a:lnTo>
                    <a:pt x="6066" y="54144"/>
                  </a:lnTo>
                  <a:lnTo>
                    <a:pt x="6066" y="114680"/>
                  </a:lnTo>
                  <a:lnTo>
                    <a:pt x="6066" y="174558"/>
                  </a:lnTo>
                  <a:lnTo>
                    <a:pt x="6066" y="234565"/>
                  </a:lnTo>
                  <a:lnTo>
                    <a:pt x="0" y="294751"/>
                  </a:lnTo>
                  <a:lnTo>
                    <a:pt x="3749" y="277366"/>
                  </a:lnTo>
                  <a:lnTo>
                    <a:pt x="11350" y="221807"/>
                  </a:lnTo>
                  <a:lnTo>
                    <a:pt x="26219" y="189723"/>
                  </a:lnTo>
                  <a:lnTo>
                    <a:pt x="34709" y="182634"/>
                  </a:lnTo>
                  <a:lnTo>
                    <a:pt x="56621" y="174757"/>
                  </a:lnTo>
                  <a:lnTo>
                    <a:pt x="66675" y="174996"/>
                  </a:lnTo>
                  <a:lnTo>
                    <a:pt x="84086" y="181501"/>
                  </a:lnTo>
                  <a:lnTo>
                    <a:pt x="96503" y="195311"/>
                  </a:lnTo>
                  <a:lnTo>
                    <a:pt x="123867" y="244089"/>
                  </a:lnTo>
                  <a:lnTo>
                    <a:pt x="130721" y="289634"/>
                  </a:lnTo>
                  <a:lnTo>
                    <a:pt x="13240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37658" y="1273948"/>
              <a:ext cx="105286" cy="202201"/>
            </a:xfrm>
            <a:custGeom>
              <a:avLst/>
              <a:gdLst/>
              <a:ahLst/>
              <a:cxnLst/>
              <a:rect l="0" t="0" r="0" b="0"/>
              <a:pathLst>
                <a:path w="105286" h="202201">
                  <a:moveTo>
                    <a:pt x="0" y="84228"/>
                  </a:moveTo>
                  <a:lnTo>
                    <a:pt x="8333" y="121706"/>
                  </a:lnTo>
                  <a:lnTo>
                    <a:pt x="18645" y="178374"/>
                  </a:lnTo>
                  <a:lnTo>
                    <a:pt x="26061" y="202200"/>
                  </a:lnTo>
                  <a:lnTo>
                    <a:pt x="13245" y="140781"/>
                  </a:lnTo>
                  <a:lnTo>
                    <a:pt x="5614" y="98385"/>
                  </a:lnTo>
                  <a:lnTo>
                    <a:pt x="12330" y="45257"/>
                  </a:lnTo>
                  <a:lnTo>
                    <a:pt x="15239" y="33681"/>
                  </a:lnTo>
                  <a:lnTo>
                    <a:pt x="21858" y="24793"/>
                  </a:lnTo>
                  <a:lnTo>
                    <a:pt x="41690" y="11799"/>
                  </a:lnTo>
                  <a:lnTo>
                    <a:pt x="93675" y="15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88951" y="1282019"/>
              <a:ext cx="122660" cy="173953"/>
            </a:xfrm>
            <a:custGeom>
              <a:avLst/>
              <a:gdLst/>
              <a:ahLst/>
              <a:cxnLst/>
              <a:rect l="0" t="0" r="0" b="0"/>
              <a:pathLst>
                <a:path w="122660" h="173953">
                  <a:moveTo>
                    <a:pt x="17163" y="65628"/>
                  </a:moveTo>
                  <a:lnTo>
                    <a:pt x="33930" y="71217"/>
                  </a:lnTo>
                  <a:lnTo>
                    <a:pt x="51521" y="70842"/>
                  </a:lnTo>
                  <a:lnTo>
                    <a:pt x="91410" y="61069"/>
                  </a:lnTo>
                  <a:lnTo>
                    <a:pt x="117021" y="45690"/>
                  </a:lnTo>
                  <a:lnTo>
                    <a:pt x="121169" y="38298"/>
                  </a:lnTo>
                  <a:lnTo>
                    <a:pt x="122659" y="20726"/>
                  </a:lnTo>
                  <a:lnTo>
                    <a:pt x="119079" y="13467"/>
                  </a:lnTo>
                  <a:lnTo>
                    <a:pt x="105743" y="2281"/>
                  </a:lnTo>
                  <a:lnTo>
                    <a:pt x="97273" y="0"/>
                  </a:lnTo>
                  <a:lnTo>
                    <a:pt x="68585" y="2379"/>
                  </a:lnTo>
                  <a:lnTo>
                    <a:pt x="48206" y="7492"/>
                  </a:lnTo>
                  <a:lnTo>
                    <a:pt x="40198" y="12833"/>
                  </a:lnTo>
                  <a:lnTo>
                    <a:pt x="9249" y="56466"/>
                  </a:lnTo>
                  <a:lnTo>
                    <a:pt x="0" y="92679"/>
                  </a:lnTo>
                  <a:lnTo>
                    <a:pt x="2849" y="127456"/>
                  </a:lnTo>
                  <a:lnTo>
                    <a:pt x="14310" y="146139"/>
                  </a:lnTo>
                  <a:lnTo>
                    <a:pt x="31103" y="161072"/>
                  </a:lnTo>
                  <a:lnTo>
                    <a:pt x="50264" y="171609"/>
                  </a:lnTo>
                  <a:lnTo>
                    <a:pt x="73599" y="173952"/>
                  </a:lnTo>
                  <a:lnTo>
                    <a:pt x="111919" y="170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91647" y="1266622"/>
              <a:ext cx="172436" cy="217897"/>
            </a:xfrm>
            <a:custGeom>
              <a:avLst/>
              <a:gdLst/>
              <a:ahLst/>
              <a:cxnLst/>
              <a:rect l="0" t="0" r="0" b="0"/>
              <a:pathLst>
                <a:path w="172436" h="217897">
                  <a:moveTo>
                    <a:pt x="35565" y="102082"/>
                  </a:moveTo>
                  <a:lnTo>
                    <a:pt x="89440" y="84124"/>
                  </a:lnTo>
                  <a:lnTo>
                    <a:pt x="109813" y="77333"/>
                  </a:lnTo>
                  <a:lnTo>
                    <a:pt x="127446" y="64177"/>
                  </a:lnTo>
                  <a:lnTo>
                    <a:pt x="135423" y="55755"/>
                  </a:lnTo>
                  <a:lnTo>
                    <a:pt x="138402" y="46631"/>
                  </a:lnTo>
                  <a:lnTo>
                    <a:pt x="135473" y="27134"/>
                  </a:lnTo>
                  <a:lnTo>
                    <a:pt x="130246" y="19362"/>
                  </a:lnTo>
                  <a:lnTo>
                    <a:pt x="115080" y="7606"/>
                  </a:lnTo>
                  <a:lnTo>
                    <a:pt x="81222" y="0"/>
                  </a:lnTo>
                  <a:lnTo>
                    <a:pt x="61316" y="4460"/>
                  </a:lnTo>
                  <a:lnTo>
                    <a:pt x="29473" y="26387"/>
                  </a:lnTo>
                  <a:lnTo>
                    <a:pt x="13353" y="51968"/>
                  </a:lnTo>
                  <a:lnTo>
                    <a:pt x="1168" y="87364"/>
                  </a:lnTo>
                  <a:lnTo>
                    <a:pt x="0" y="110748"/>
                  </a:lnTo>
                  <a:lnTo>
                    <a:pt x="4551" y="131670"/>
                  </a:lnTo>
                  <a:lnTo>
                    <a:pt x="26536" y="164165"/>
                  </a:lnTo>
                  <a:lnTo>
                    <a:pt x="33055" y="171547"/>
                  </a:lnTo>
                  <a:lnTo>
                    <a:pt x="64587" y="187525"/>
                  </a:lnTo>
                  <a:lnTo>
                    <a:pt x="125694" y="207065"/>
                  </a:lnTo>
                  <a:lnTo>
                    <a:pt x="172435" y="21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24210" y="1277098"/>
              <a:ext cx="187356" cy="239132"/>
            </a:xfrm>
            <a:custGeom>
              <a:avLst/>
              <a:gdLst/>
              <a:ahLst/>
              <a:cxnLst/>
              <a:rect l="0" t="0" r="0" b="0"/>
              <a:pathLst>
                <a:path w="187356" h="239132">
                  <a:moveTo>
                    <a:pt x="145240" y="70549"/>
                  </a:moveTo>
                  <a:lnTo>
                    <a:pt x="130586" y="26587"/>
                  </a:lnTo>
                  <a:lnTo>
                    <a:pt x="117670" y="12796"/>
                  </a:lnTo>
                  <a:lnTo>
                    <a:pt x="109313" y="7480"/>
                  </a:lnTo>
                  <a:lnTo>
                    <a:pt x="75194" y="0"/>
                  </a:lnTo>
                  <a:lnTo>
                    <a:pt x="64617" y="2459"/>
                  </a:lnTo>
                  <a:lnTo>
                    <a:pt x="46627" y="14551"/>
                  </a:lnTo>
                  <a:lnTo>
                    <a:pt x="28934" y="41089"/>
                  </a:lnTo>
                  <a:lnTo>
                    <a:pt x="5125" y="102321"/>
                  </a:lnTo>
                  <a:lnTo>
                    <a:pt x="0" y="139365"/>
                  </a:lnTo>
                  <a:lnTo>
                    <a:pt x="6673" y="185398"/>
                  </a:lnTo>
                  <a:lnTo>
                    <a:pt x="12685" y="206991"/>
                  </a:lnTo>
                  <a:lnTo>
                    <a:pt x="25495" y="225167"/>
                  </a:lnTo>
                  <a:lnTo>
                    <a:pt x="33825" y="233289"/>
                  </a:lnTo>
                  <a:lnTo>
                    <a:pt x="42887" y="237534"/>
                  </a:lnTo>
                  <a:lnTo>
                    <a:pt x="62316" y="239131"/>
                  </a:lnTo>
                  <a:lnTo>
                    <a:pt x="70070" y="235580"/>
                  </a:lnTo>
                  <a:lnTo>
                    <a:pt x="100579" y="200643"/>
                  </a:lnTo>
                  <a:lnTo>
                    <a:pt x="123386" y="153885"/>
                  </a:lnTo>
                  <a:lnTo>
                    <a:pt x="131356" y="119808"/>
                  </a:lnTo>
                  <a:lnTo>
                    <a:pt x="133221" y="102970"/>
                  </a:lnTo>
                  <a:lnTo>
                    <a:pt x="149308" y="166091"/>
                  </a:lnTo>
                  <a:lnTo>
                    <a:pt x="170134" y="198000"/>
                  </a:lnTo>
                  <a:lnTo>
                    <a:pt x="187355" y="21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43150" y="1337613"/>
              <a:ext cx="130877" cy="157434"/>
            </a:xfrm>
            <a:custGeom>
              <a:avLst/>
              <a:gdLst/>
              <a:ahLst/>
              <a:cxnLst/>
              <a:rect l="0" t="0" r="0" b="0"/>
              <a:pathLst>
                <a:path w="130877" h="157434">
                  <a:moveTo>
                    <a:pt x="0" y="31091"/>
                  </a:moveTo>
                  <a:lnTo>
                    <a:pt x="3119" y="85236"/>
                  </a:lnTo>
                  <a:lnTo>
                    <a:pt x="9065" y="140182"/>
                  </a:lnTo>
                  <a:lnTo>
                    <a:pt x="8383" y="145933"/>
                  </a:lnTo>
                  <a:lnTo>
                    <a:pt x="6759" y="146257"/>
                  </a:lnTo>
                  <a:lnTo>
                    <a:pt x="4506" y="142963"/>
                  </a:lnTo>
                  <a:lnTo>
                    <a:pt x="5122" y="129945"/>
                  </a:lnTo>
                  <a:lnTo>
                    <a:pt x="12156" y="67246"/>
                  </a:lnTo>
                  <a:lnTo>
                    <a:pt x="27128" y="26726"/>
                  </a:lnTo>
                  <a:lnTo>
                    <a:pt x="39743" y="7314"/>
                  </a:lnTo>
                  <a:lnTo>
                    <a:pt x="47552" y="2372"/>
                  </a:lnTo>
                  <a:lnTo>
                    <a:pt x="65588" y="0"/>
                  </a:lnTo>
                  <a:lnTo>
                    <a:pt x="74141" y="3344"/>
                  </a:lnTo>
                  <a:lnTo>
                    <a:pt x="89883" y="16420"/>
                  </a:lnTo>
                  <a:lnTo>
                    <a:pt x="106310" y="43512"/>
                  </a:lnTo>
                  <a:lnTo>
                    <a:pt x="126015" y="105964"/>
                  </a:lnTo>
                  <a:lnTo>
                    <a:pt x="130876" y="129879"/>
                  </a:lnTo>
                  <a:lnTo>
                    <a:pt x="126342" y="157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69492" y="1345156"/>
              <a:ext cx="204625" cy="326715"/>
            </a:xfrm>
            <a:custGeom>
              <a:avLst/>
              <a:gdLst/>
              <a:ahLst/>
              <a:cxnLst/>
              <a:rect l="0" t="0" r="0" b="0"/>
              <a:pathLst>
                <a:path w="204625" h="326715">
                  <a:moveTo>
                    <a:pt x="178985" y="76191"/>
                  </a:moveTo>
                  <a:lnTo>
                    <a:pt x="178985" y="53834"/>
                  </a:lnTo>
                  <a:lnTo>
                    <a:pt x="167806" y="23163"/>
                  </a:lnTo>
                  <a:lnTo>
                    <a:pt x="152959" y="8559"/>
                  </a:lnTo>
                  <a:lnTo>
                    <a:pt x="144087" y="3027"/>
                  </a:lnTo>
                  <a:lnTo>
                    <a:pt x="124870" y="0"/>
                  </a:lnTo>
                  <a:lnTo>
                    <a:pt x="83937" y="7588"/>
                  </a:lnTo>
                  <a:lnTo>
                    <a:pt x="58145" y="22589"/>
                  </a:lnTo>
                  <a:lnTo>
                    <a:pt x="46119" y="38330"/>
                  </a:lnTo>
                  <a:lnTo>
                    <a:pt x="38045" y="58194"/>
                  </a:lnTo>
                  <a:lnTo>
                    <a:pt x="34456" y="82620"/>
                  </a:lnTo>
                  <a:lnTo>
                    <a:pt x="39100" y="102835"/>
                  </a:lnTo>
                  <a:lnTo>
                    <a:pt x="61146" y="134876"/>
                  </a:lnTo>
                  <a:lnTo>
                    <a:pt x="86748" y="151031"/>
                  </a:lnTo>
                  <a:lnTo>
                    <a:pt x="95266" y="151820"/>
                  </a:lnTo>
                  <a:lnTo>
                    <a:pt x="110971" y="146459"/>
                  </a:lnTo>
                  <a:lnTo>
                    <a:pt x="132966" y="130286"/>
                  </a:lnTo>
                  <a:lnTo>
                    <a:pt x="148712" y="105087"/>
                  </a:lnTo>
                  <a:lnTo>
                    <a:pt x="154123" y="102474"/>
                  </a:lnTo>
                  <a:lnTo>
                    <a:pt x="160071" y="104241"/>
                  </a:lnTo>
                  <a:lnTo>
                    <a:pt x="166375" y="108929"/>
                  </a:lnTo>
                  <a:lnTo>
                    <a:pt x="180838" y="132294"/>
                  </a:lnTo>
                  <a:lnTo>
                    <a:pt x="196205" y="181206"/>
                  </a:lnTo>
                  <a:lnTo>
                    <a:pt x="204624" y="226759"/>
                  </a:lnTo>
                  <a:lnTo>
                    <a:pt x="202858" y="251905"/>
                  </a:lnTo>
                  <a:lnTo>
                    <a:pt x="189697" y="285792"/>
                  </a:lnTo>
                  <a:lnTo>
                    <a:pt x="171268" y="304267"/>
                  </a:lnTo>
                  <a:lnTo>
                    <a:pt x="147479" y="317938"/>
                  </a:lnTo>
                  <a:lnTo>
                    <a:pt x="90959" y="326714"/>
                  </a:lnTo>
                  <a:lnTo>
                    <a:pt x="47228" y="325115"/>
                  </a:lnTo>
                  <a:lnTo>
                    <a:pt x="0" y="318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22176" y="1105492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0" y="219023"/>
                  </a:lnTo>
                  <a:lnTo>
                    <a:pt x="0" y="273126"/>
                  </a:lnTo>
                  <a:lnTo>
                    <a:pt x="0" y="32308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87728" y="1302730"/>
              <a:ext cx="131871" cy="171260"/>
            </a:xfrm>
            <a:custGeom>
              <a:avLst/>
              <a:gdLst/>
              <a:ahLst/>
              <a:cxnLst/>
              <a:rect l="0" t="0" r="0" b="0"/>
              <a:pathLst>
                <a:path w="131871" h="171260">
                  <a:moveTo>
                    <a:pt x="8147" y="76503"/>
                  </a:moveTo>
                  <a:lnTo>
                    <a:pt x="70240" y="70914"/>
                  </a:lnTo>
                  <a:lnTo>
                    <a:pt x="112049" y="57375"/>
                  </a:lnTo>
                  <a:lnTo>
                    <a:pt x="128805" y="46164"/>
                  </a:lnTo>
                  <a:lnTo>
                    <a:pt x="131870" y="38730"/>
                  </a:lnTo>
                  <a:lnTo>
                    <a:pt x="131573" y="30264"/>
                  </a:lnTo>
                  <a:lnTo>
                    <a:pt x="129036" y="21110"/>
                  </a:lnTo>
                  <a:lnTo>
                    <a:pt x="123834" y="13838"/>
                  </a:lnTo>
                  <a:lnTo>
                    <a:pt x="108697" y="2638"/>
                  </a:lnTo>
                  <a:lnTo>
                    <a:pt x="84032" y="0"/>
                  </a:lnTo>
                  <a:lnTo>
                    <a:pt x="57082" y="3897"/>
                  </a:lnTo>
                  <a:lnTo>
                    <a:pt x="37305" y="13428"/>
                  </a:lnTo>
                  <a:lnTo>
                    <a:pt x="23836" y="28582"/>
                  </a:lnTo>
                  <a:lnTo>
                    <a:pt x="5657" y="66907"/>
                  </a:lnTo>
                  <a:lnTo>
                    <a:pt x="0" y="103425"/>
                  </a:lnTo>
                  <a:lnTo>
                    <a:pt x="4916" y="127073"/>
                  </a:lnTo>
                  <a:lnTo>
                    <a:pt x="16070" y="148111"/>
                  </a:lnTo>
                  <a:lnTo>
                    <a:pt x="32726" y="165261"/>
                  </a:lnTo>
                  <a:lnTo>
                    <a:pt x="42080" y="169600"/>
                  </a:lnTo>
                  <a:lnTo>
                    <a:pt x="81847" y="171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64331" y="1296468"/>
              <a:ext cx="145994" cy="164660"/>
            </a:xfrm>
            <a:custGeom>
              <a:avLst/>
              <a:gdLst/>
              <a:ahLst/>
              <a:cxnLst/>
              <a:rect l="0" t="0" r="0" b="0"/>
              <a:pathLst>
                <a:path w="145994" h="164660">
                  <a:moveTo>
                    <a:pt x="126342" y="9065"/>
                  </a:moveTo>
                  <a:lnTo>
                    <a:pt x="88864" y="732"/>
                  </a:lnTo>
                  <a:lnTo>
                    <a:pt x="76791" y="0"/>
                  </a:lnTo>
                  <a:lnTo>
                    <a:pt x="57136" y="5426"/>
                  </a:lnTo>
                  <a:lnTo>
                    <a:pt x="19865" y="27974"/>
                  </a:lnTo>
                  <a:lnTo>
                    <a:pt x="5710" y="44375"/>
                  </a:lnTo>
                  <a:lnTo>
                    <a:pt x="297" y="53662"/>
                  </a:lnTo>
                  <a:lnTo>
                    <a:pt x="198" y="61023"/>
                  </a:lnTo>
                  <a:lnTo>
                    <a:pt x="3642" y="67101"/>
                  </a:lnTo>
                  <a:lnTo>
                    <a:pt x="16827" y="76973"/>
                  </a:lnTo>
                  <a:lnTo>
                    <a:pt x="34385" y="85260"/>
                  </a:lnTo>
                  <a:lnTo>
                    <a:pt x="92930" y="95355"/>
                  </a:lnTo>
                  <a:lnTo>
                    <a:pt x="136510" y="107738"/>
                  </a:lnTo>
                  <a:lnTo>
                    <a:pt x="142480" y="113452"/>
                  </a:lnTo>
                  <a:lnTo>
                    <a:pt x="145289" y="120770"/>
                  </a:lnTo>
                  <a:lnTo>
                    <a:pt x="145993" y="129159"/>
                  </a:lnTo>
                  <a:lnTo>
                    <a:pt x="142952" y="135921"/>
                  </a:lnTo>
                  <a:lnTo>
                    <a:pt x="130215" y="146554"/>
                  </a:lnTo>
                  <a:lnTo>
                    <a:pt x="103313" y="159117"/>
                  </a:lnTo>
                  <a:lnTo>
                    <a:pt x="67526" y="164659"/>
                  </a:lnTo>
                  <a:lnTo>
                    <a:pt x="12127" y="158352"/>
                  </a:lnTo>
                  <a:lnTo>
                    <a:pt x="0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08837" y="1306671"/>
              <a:ext cx="197733" cy="165605"/>
            </a:xfrm>
            <a:custGeom>
              <a:avLst/>
              <a:gdLst/>
              <a:ahLst/>
              <a:cxnLst/>
              <a:rect l="0" t="0" r="0" b="0"/>
              <a:pathLst>
                <a:path w="197733" h="165605">
                  <a:moveTo>
                    <a:pt x="124033" y="83090"/>
                  </a:moveTo>
                  <a:lnTo>
                    <a:pt x="129622" y="66323"/>
                  </a:lnTo>
                  <a:lnTo>
                    <a:pt x="129247" y="48732"/>
                  </a:lnTo>
                  <a:lnTo>
                    <a:pt x="124011" y="29215"/>
                  </a:lnTo>
                  <a:lnTo>
                    <a:pt x="113885" y="8843"/>
                  </a:lnTo>
                  <a:lnTo>
                    <a:pt x="106739" y="3176"/>
                  </a:lnTo>
                  <a:lnTo>
                    <a:pt x="98465" y="568"/>
                  </a:lnTo>
                  <a:lnTo>
                    <a:pt x="89441" y="0"/>
                  </a:lnTo>
                  <a:lnTo>
                    <a:pt x="70054" y="5607"/>
                  </a:lnTo>
                  <a:lnTo>
                    <a:pt x="42529" y="21918"/>
                  </a:lnTo>
                  <a:lnTo>
                    <a:pt x="28148" y="36015"/>
                  </a:lnTo>
                  <a:lnTo>
                    <a:pt x="5486" y="83823"/>
                  </a:lnTo>
                  <a:lnTo>
                    <a:pt x="0" y="120482"/>
                  </a:lnTo>
                  <a:lnTo>
                    <a:pt x="4957" y="144162"/>
                  </a:lnTo>
                  <a:lnTo>
                    <a:pt x="9554" y="155391"/>
                  </a:lnTo>
                  <a:lnTo>
                    <a:pt x="17298" y="161706"/>
                  </a:lnTo>
                  <a:lnTo>
                    <a:pt x="38380" y="165604"/>
                  </a:lnTo>
                  <a:lnTo>
                    <a:pt x="57109" y="160317"/>
                  </a:lnTo>
                  <a:lnTo>
                    <a:pt x="65379" y="155632"/>
                  </a:lnTo>
                  <a:lnTo>
                    <a:pt x="77688" y="141067"/>
                  </a:lnTo>
                  <a:lnTo>
                    <a:pt x="100710" y="103121"/>
                  </a:lnTo>
                  <a:lnTo>
                    <a:pt x="104975" y="101124"/>
                  </a:lnTo>
                  <a:lnTo>
                    <a:pt x="107818" y="104471"/>
                  </a:lnTo>
                  <a:lnTo>
                    <a:pt x="113316" y="118329"/>
                  </a:lnTo>
                  <a:lnTo>
                    <a:pt x="142480" y="153299"/>
                  </a:lnTo>
                  <a:lnTo>
                    <a:pt x="150369" y="156802"/>
                  </a:lnTo>
                  <a:lnTo>
                    <a:pt x="197732" y="15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32566" y="1305533"/>
              <a:ext cx="110875" cy="176461"/>
            </a:xfrm>
            <a:custGeom>
              <a:avLst/>
              <a:gdLst/>
              <a:ahLst/>
              <a:cxnLst/>
              <a:rect l="0" t="0" r="0" b="0"/>
              <a:pathLst>
                <a:path w="110875" h="176461">
                  <a:moveTo>
                    <a:pt x="5589" y="42114"/>
                  </a:moveTo>
                  <a:lnTo>
                    <a:pt x="0" y="58882"/>
                  </a:lnTo>
                  <a:lnTo>
                    <a:pt x="376" y="76473"/>
                  </a:lnTo>
                  <a:lnTo>
                    <a:pt x="16584" y="137114"/>
                  </a:lnTo>
                  <a:lnTo>
                    <a:pt x="24514" y="156866"/>
                  </a:lnTo>
                  <a:lnTo>
                    <a:pt x="37453" y="176460"/>
                  </a:lnTo>
                  <a:lnTo>
                    <a:pt x="36190" y="176132"/>
                  </a:lnTo>
                  <a:lnTo>
                    <a:pt x="33009" y="173573"/>
                  </a:lnTo>
                  <a:lnTo>
                    <a:pt x="12550" y="124943"/>
                  </a:lnTo>
                  <a:lnTo>
                    <a:pt x="899" y="76716"/>
                  </a:lnTo>
                  <a:lnTo>
                    <a:pt x="2725" y="53983"/>
                  </a:lnTo>
                  <a:lnTo>
                    <a:pt x="13675" y="35301"/>
                  </a:lnTo>
                  <a:lnTo>
                    <a:pt x="30240" y="20369"/>
                  </a:lnTo>
                  <a:lnTo>
                    <a:pt x="49300" y="9833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60768" y="1350657"/>
              <a:ext cx="162451" cy="162074"/>
            </a:xfrm>
            <a:custGeom>
              <a:avLst/>
              <a:gdLst/>
              <a:ahLst/>
              <a:cxnLst/>
              <a:rect l="0" t="0" r="0" b="0"/>
              <a:pathLst>
                <a:path w="162451" h="162074">
                  <a:moveTo>
                    <a:pt x="45842" y="49633"/>
                  </a:moveTo>
                  <a:lnTo>
                    <a:pt x="63824" y="65274"/>
                  </a:lnTo>
                  <a:lnTo>
                    <a:pt x="80741" y="73352"/>
                  </a:lnTo>
                  <a:lnTo>
                    <a:pt x="99957" y="74602"/>
                  </a:lnTo>
                  <a:lnTo>
                    <a:pt x="140891" y="65873"/>
                  </a:lnTo>
                  <a:lnTo>
                    <a:pt x="148982" y="60460"/>
                  </a:lnTo>
                  <a:lnTo>
                    <a:pt x="161092" y="45086"/>
                  </a:lnTo>
                  <a:lnTo>
                    <a:pt x="162450" y="37243"/>
                  </a:lnTo>
                  <a:lnTo>
                    <a:pt x="161015" y="29675"/>
                  </a:lnTo>
                  <a:lnTo>
                    <a:pt x="157719" y="22289"/>
                  </a:lnTo>
                  <a:lnTo>
                    <a:pt x="144698" y="10964"/>
                  </a:lnTo>
                  <a:lnTo>
                    <a:pt x="126043" y="3201"/>
                  </a:lnTo>
                  <a:lnTo>
                    <a:pt x="90404" y="0"/>
                  </a:lnTo>
                  <a:lnTo>
                    <a:pt x="57096" y="7111"/>
                  </a:lnTo>
                  <a:lnTo>
                    <a:pt x="35637" y="17476"/>
                  </a:lnTo>
                  <a:lnTo>
                    <a:pt x="20639" y="33001"/>
                  </a:lnTo>
                  <a:lnTo>
                    <a:pt x="1480" y="71564"/>
                  </a:lnTo>
                  <a:lnTo>
                    <a:pt x="0" y="92135"/>
                  </a:lnTo>
                  <a:lnTo>
                    <a:pt x="4411" y="112976"/>
                  </a:lnTo>
                  <a:lnTo>
                    <a:pt x="14171" y="133937"/>
                  </a:lnTo>
                  <a:lnTo>
                    <a:pt x="29426" y="148713"/>
                  </a:lnTo>
                  <a:lnTo>
                    <a:pt x="49074" y="158009"/>
                  </a:lnTo>
                  <a:lnTo>
                    <a:pt x="85275" y="162073"/>
                  </a:lnTo>
                  <a:lnTo>
                    <a:pt x="140599" y="154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07963" y="1344484"/>
              <a:ext cx="198773" cy="164843"/>
            </a:xfrm>
            <a:custGeom>
              <a:avLst/>
              <a:gdLst/>
              <a:ahLst/>
              <a:cxnLst/>
              <a:rect l="0" t="0" r="0" b="0"/>
              <a:pathLst>
                <a:path w="198773" h="164843">
                  <a:moveTo>
                    <a:pt x="114544" y="87391"/>
                  </a:moveTo>
                  <a:lnTo>
                    <a:pt x="120134" y="70624"/>
                  </a:lnTo>
                  <a:lnTo>
                    <a:pt x="119758" y="53033"/>
                  </a:lnTo>
                  <a:lnTo>
                    <a:pt x="114522" y="34686"/>
                  </a:lnTo>
                  <a:lnTo>
                    <a:pt x="104395" y="18733"/>
                  </a:lnTo>
                  <a:lnTo>
                    <a:pt x="88977" y="6964"/>
                  </a:lnTo>
                  <a:lnTo>
                    <a:pt x="79952" y="2187"/>
                  </a:lnTo>
                  <a:lnTo>
                    <a:pt x="60565" y="0"/>
                  </a:lnTo>
                  <a:lnTo>
                    <a:pt x="41421" y="4097"/>
                  </a:lnTo>
                  <a:lnTo>
                    <a:pt x="25113" y="13717"/>
                  </a:lnTo>
                  <a:lnTo>
                    <a:pt x="13186" y="28911"/>
                  </a:lnTo>
                  <a:lnTo>
                    <a:pt x="5156" y="48532"/>
                  </a:lnTo>
                  <a:lnTo>
                    <a:pt x="0" y="99256"/>
                  </a:lnTo>
                  <a:lnTo>
                    <a:pt x="2226" y="137310"/>
                  </a:lnTo>
                  <a:lnTo>
                    <a:pt x="4570" y="148746"/>
                  </a:lnTo>
                  <a:lnTo>
                    <a:pt x="10813" y="156371"/>
                  </a:lnTo>
                  <a:lnTo>
                    <a:pt x="30227" y="164842"/>
                  </a:lnTo>
                  <a:lnTo>
                    <a:pt x="39616" y="164761"/>
                  </a:lnTo>
                  <a:lnTo>
                    <a:pt x="56287" y="158433"/>
                  </a:lnTo>
                  <a:lnTo>
                    <a:pt x="78826" y="136127"/>
                  </a:lnTo>
                  <a:lnTo>
                    <a:pt x="100321" y="101701"/>
                  </a:lnTo>
                  <a:lnTo>
                    <a:pt x="106232" y="98101"/>
                  </a:lnTo>
                  <a:lnTo>
                    <a:pt x="111342" y="100380"/>
                  </a:lnTo>
                  <a:lnTo>
                    <a:pt x="153578" y="147197"/>
                  </a:lnTo>
                  <a:lnTo>
                    <a:pt x="170497" y="154915"/>
                  </a:lnTo>
                  <a:lnTo>
                    <a:pt x="198772" y="161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30555" y="1350574"/>
              <a:ext cx="113052" cy="146750"/>
            </a:xfrm>
            <a:custGeom>
              <a:avLst/>
              <a:gdLst/>
              <a:ahLst/>
              <a:cxnLst/>
              <a:rect l="0" t="0" r="0" b="0"/>
              <a:pathLst>
                <a:path w="113052" h="146750">
                  <a:moveTo>
                    <a:pt x="113051" y="18130"/>
                  </a:moveTo>
                  <a:lnTo>
                    <a:pt x="101873" y="6952"/>
                  </a:lnTo>
                  <a:lnTo>
                    <a:pt x="83906" y="1464"/>
                  </a:lnTo>
                  <a:lnTo>
                    <a:pt x="72565" y="0"/>
                  </a:lnTo>
                  <a:lnTo>
                    <a:pt x="53722" y="4613"/>
                  </a:lnTo>
                  <a:lnTo>
                    <a:pt x="22564" y="26639"/>
                  </a:lnTo>
                  <a:lnTo>
                    <a:pt x="6562" y="52237"/>
                  </a:lnTo>
                  <a:lnTo>
                    <a:pt x="0" y="87637"/>
                  </a:lnTo>
                  <a:lnTo>
                    <a:pt x="4704" y="111023"/>
                  </a:lnTo>
                  <a:lnTo>
                    <a:pt x="9234" y="122173"/>
                  </a:lnTo>
                  <a:lnTo>
                    <a:pt x="23626" y="137681"/>
                  </a:lnTo>
                  <a:lnTo>
                    <a:pt x="32378" y="143454"/>
                  </a:lnTo>
                  <a:lnTo>
                    <a:pt x="54579" y="146749"/>
                  </a:lnTo>
                  <a:lnTo>
                    <a:pt x="113051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98580" y="1368704"/>
              <a:ext cx="124012" cy="147461"/>
            </a:xfrm>
            <a:custGeom>
              <a:avLst/>
              <a:gdLst/>
              <a:ahLst/>
              <a:cxnLst/>
              <a:rect l="0" t="0" r="0" b="0"/>
              <a:pathLst>
                <a:path w="124012" h="147461">
                  <a:moveTo>
                    <a:pt x="29254" y="10529"/>
                  </a:moveTo>
                  <a:lnTo>
                    <a:pt x="13613" y="28510"/>
                  </a:lnTo>
                  <a:lnTo>
                    <a:pt x="5535" y="45426"/>
                  </a:lnTo>
                  <a:lnTo>
                    <a:pt x="0" y="80270"/>
                  </a:lnTo>
                  <a:lnTo>
                    <a:pt x="3948" y="114641"/>
                  </a:lnTo>
                  <a:lnTo>
                    <a:pt x="12548" y="133230"/>
                  </a:lnTo>
                  <a:lnTo>
                    <a:pt x="18116" y="141462"/>
                  </a:lnTo>
                  <a:lnTo>
                    <a:pt x="25338" y="145781"/>
                  </a:lnTo>
                  <a:lnTo>
                    <a:pt x="42721" y="147460"/>
                  </a:lnTo>
                  <a:lnTo>
                    <a:pt x="72239" y="136239"/>
                  </a:lnTo>
                  <a:lnTo>
                    <a:pt x="97622" y="118096"/>
                  </a:lnTo>
                  <a:lnTo>
                    <a:pt x="109553" y="95381"/>
                  </a:lnTo>
                  <a:lnTo>
                    <a:pt x="119727" y="52828"/>
                  </a:lnTo>
                  <a:lnTo>
                    <a:pt x="1240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11209" y="1189720"/>
              <a:ext cx="48253" cy="294799"/>
            </a:xfrm>
            <a:custGeom>
              <a:avLst/>
              <a:gdLst/>
              <a:ahLst/>
              <a:cxnLst/>
              <a:rect l="0" t="0" r="0" b="0"/>
              <a:pathLst>
                <a:path w="48253" h="294799">
                  <a:moveTo>
                    <a:pt x="16667" y="0"/>
                  </a:moveTo>
                  <a:lnTo>
                    <a:pt x="5488" y="11178"/>
                  </a:lnTo>
                  <a:lnTo>
                    <a:pt x="0" y="29144"/>
                  </a:lnTo>
                  <a:lnTo>
                    <a:pt x="30" y="68687"/>
                  </a:lnTo>
                  <a:lnTo>
                    <a:pt x="4931" y="128861"/>
                  </a:lnTo>
                  <a:lnTo>
                    <a:pt x="14313" y="191578"/>
                  </a:lnTo>
                  <a:lnTo>
                    <a:pt x="21790" y="246073"/>
                  </a:lnTo>
                  <a:lnTo>
                    <a:pt x="4825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43647" y="129500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2777" y="8333"/>
                  </a:lnTo>
                  <a:lnTo>
                    <a:pt x="81885" y="10095"/>
                  </a:lnTo>
                  <a:lnTo>
                    <a:pt x="28307" y="116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36075" y="1296767"/>
              <a:ext cx="197128" cy="198280"/>
            </a:xfrm>
            <a:custGeom>
              <a:avLst/>
              <a:gdLst/>
              <a:ahLst/>
              <a:cxnLst/>
              <a:rect l="0" t="0" r="0" b="0"/>
              <a:pathLst>
                <a:path w="197128" h="198280">
                  <a:moveTo>
                    <a:pt x="39199" y="82466"/>
                  </a:moveTo>
                  <a:lnTo>
                    <a:pt x="97816" y="82466"/>
                  </a:lnTo>
                  <a:lnTo>
                    <a:pt x="118284" y="76227"/>
                  </a:lnTo>
                  <a:lnTo>
                    <a:pt x="127017" y="71287"/>
                  </a:lnTo>
                  <a:lnTo>
                    <a:pt x="139841" y="56441"/>
                  </a:lnTo>
                  <a:lnTo>
                    <a:pt x="144898" y="47568"/>
                  </a:lnTo>
                  <a:lnTo>
                    <a:pt x="147397" y="28351"/>
                  </a:lnTo>
                  <a:lnTo>
                    <a:pt x="146427" y="18313"/>
                  </a:lnTo>
                  <a:lnTo>
                    <a:pt x="141100" y="11622"/>
                  </a:lnTo>
                  <a:lnTo>
                    <a:pt x="122704" y="4186"/>
                  </a:lnTo>
                  <a:lnTo>
                    <a:pt x="86038" y="0"/>
                  </a:lnTo>
                  <a:lnTo>
                    <a:pt x="62356" y="5260"/>
                  </a:lnTo>
                  <a:lnTo>
                    <a:pt x="32413" y="21375"/>
                  </a:lnTo>
                  <a:lnTo>
                    <a:pt x="17466" y="35427"/>
                  </a:lnTo>
                  <a:lnTo>
                    <a:pt x="6923" y="53371"/>
                  </a:lnTo>
                  <a:lnTo>
                    <a:pt x="0" y="88793"/>
                  </a:lnTo>
                  <a:lnTo>
                    <a:pt x="4620" y="112184"/>
                  </a:lnTo>
                  <a:lnTo>
                    <a:pt x="15642" y="133108"/>
                  </a:lnTo>
                  <a:lnTo>
                    <a:pt x="32239" y="150207"/>
                  </a:lnTo>
                  <a:lnTo>
                    <a:pt x="71490" y="171843"/>
                  </a:lnTo>
                  <a:lnTo>
                    <a:pt x="123520" y="191014"/>
                  </a:lnTo>
                  <a:lnTo>
                    <a:pt x="183390" y="197323"/>
                  </a:lnTo>
                  <a:lnTo>
                    <a:pt x="197127" y="198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8242300" y="1105887"/>
            <a:ext cx="705410" cy="494840"/>
          </a:xfrm>
          <a:custGeom>
            <a:avLst/>
            <a:gdLst/>
            <a:ahLst/>
            <a:cxnLst/>
            <a:rect l="0" t="0" r="0" b="0"/>
            <a:pathLst>
              <a:path w="705410" h="494840">
                <a:moveTo>
                  <a:pt x="352762" y="0"/>
                </a:moveTo>
                <a:lnTo>
                  <a:pt x="705409" y="494839"/>
                </a:lnTo>
                <a:lnTo>
                  <a:pt x="0" y="49483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073906" y="2642653"/>
            <a:ext cx="21058" cy="231627"/>
          </a:xfrm>
          <a:custGeom>
            <a:avLst/>
            <a:gdLst/>
            <a:ahLst/>
            <a:cxnLst/>
            <a:rect l="0" t="0" r="0" b="0"/>
            <a:pathLst>
              <a:path w="21058" h="231627">
                <a:moveTo>
                  <a:pt x="21057" y="0"/>
                </a:moveTo>
                <a:lnTo>
                  <a:pt x="13822" y="27556"/>
                </a:lnTo>
                <a:lnTo>
                  <a:pt x="11179" y="86898"/>
                </a:lnTo>
                <a:lnTo>
                  <a:pt x="10657" y="149356"/>
                </a:lnTo>
                <a:lnTo>
                  <a:pt x="2212" y="211535"/>
                </a:lnTo>
                <a:lnTo>
                  <a:pt x="0" y="2316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968621" y="2579481"/>
            <a:ext cx="1252893" cy="484312"/>
            <a:chOff x="968621" y="2579481"/>
            <a:chExt cx="1252893" cy="484312"/>
          </a:xfrm>
        </p:grpSpPr>
        <p:sp>
          <p:nvSpPr>
            <p:cNvPr id="64" name="Freeform 63"/>
            <p:cNvSpPr/>
            <p:nvPr/>
          </p:nvSpPr>
          <p:spPr>
            <a:xfrm>
              <a:off x="989678" y="2614047"/>
              <a:ext cx="231628" cy="249705"/>
            </a:xfrm>
            <a:custGeom>
              <a:avLst/>
              <a:gdLst/>
              <a:ahLst/>
              <a:cxnLst/>
              <a:rect l="0" t="0" r="0" b="0"/>
              <a:pathLst>
                <a:path w="231628" h="249705">
                  <a:moveTo>
                    <a:pt x="0" y="60191"/>
                  </a:moveTo>
                  <a:lnTo>
                    <a:pt x="17981" y="36144"/>
                  </a:lnTo>
                  <a:lnTo>
                    <a:pt x="44322" y="15891"/>
                  </a:lnTo>
                  <a:lnTo>
                    <a:pt x="75524" y="3131"/>
                  </a:lnTo>
                  <a:lnTo>
                    <a:pt x="112715" y="0"/>
                  </a:lnTo>
                  <a:lnTo>
                    <a:pt x="135493" y="3414"/>
                  </a:lnTo>
                  <a:lnTo>
                    <a:pt x="154196" y="11950"/>
                  </a:lnTo>
                  <a:lnTo>
                    <a:pt x="162459" y="17502"/>
                  </a:lnTo>
                  <a:lnTo>
                    <a:pt x="174760" y="33029"/>
                  </a:lnTo>
                  <a:lnTo>
                    <a:pt x="179677" y="42083"/>
                  </a:lnTo>
                  <a:lnTo>
                    <a:pt x="182022" y="61502"/>
                  </a:lnTo>
                  <a:lnTo>
                    <a:pt x="173996" y="102564"/>
                  </a:lnTo>
                  <a:lnTo>
                    <a:pt x="158919" y="128378"/>
                  </a:lnTo>
                  <a:lnTo>
                    <a:pt x="139634" y="150844"/>
                  </a:lnTo>
                  <a:lnTo>
                    <a:pt x="136373" y="160401"/>
                  </a:lnTo>
                  <a:lnTo>
                    <a:pt x="135870" y="183497"/>
                  </a:lnTo>
                  <a:lnTo>
                    <a:pt x="139713" y="193868"/>
                  </a:lnTo>
                  <a:lnTo>
                    <a:pt x="153342" y="211630"/>
                  </a:lnTo>
                  <a:lnTo>
                    <a:pt x="180746" y="229194"/>
                  </a:lnTo>
                  <a:lnTo>
                    <a:pt x="231627" y="249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73948" y="2779523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0" y="0"/>
                  </a:moveTo>
                  <a:lnTo>
                    <a:pt x="3119" y="42692"/>
                  </a:lnTo>
                  <a:lnTo>
                    <a:pt x="6066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84476" y="2674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73948" y="2763079"/>
              <a:ext cx="198671" cy="300714"/>
            </a:xfrm>
            <a:custGeom>
              <a:avLst/>
              <a:gdLst/>
              <a:ahLst/>
              <a:cxnLst/>
              <a:rect l="0" t="0" r="0" b="0"/>
              <a:pathLst>
                <a:path w="198671" h="300714">
                  <a:moveTo>
                    <a:pt x="168456" y="79615"/>
                  </a:moveTo>
                  <a:lnTo>
                    <a:pt x="174045" y="62847"/>
                  </a:lnTo>
                  <a:lnTo>
                    <a:pt x="173669" y="45256"/>
                  </a:lnTo>
                  <a:lnTo>
                    <a:pt x="168433" y="26910"/>
                  </a:lnTo>
                  <a:lnTo>
                    <a:pt x="158307" y="10957"/>
                  </a:lnTo>
                  <a:lnTo>
                    <a:pt x="149992" y="5767"/>
                  </a:lnTo>
                  <a:lnTo>
                    <a:pt x="128274" y="0"/>
                  </a:lnTo>
                  <a:lnTo>
                    <a:pt x="118271" y="1972"/>
                  </a:lnTo>
                  <a:lnTo>
                    <a:pt x="100918" y="13522"/>
                  </a:lnTo>
                  <a:lnTo>
                    <a:pt x="88526" y="33472"/>
                  </a:lnTo>
                  <a:lnTo>
                    <a:pt x="80289" y="57937"/>
                  </a:lnTo>
                  <a:lnTo>
                    <a:pt x="76628" y="84408"/>
                  </a:lnTo>
                  <a:lnTo>
                    <a:pt x="79161" y="94509"/>
                  </a:lnTo>
                  <a:lnTo>
                    <a:pt x="84360" y="102412"/>
                  </a:lnTo>
                  <a:lnTo>
                    <a:pt x="91335" y="108851"/>
                  </a:lnTo>
                  <a:lnTo>
                    <a:pt x="99494" y="111974"/>
                  </a:lnTo>
                  <a:lnTo>
                    <a:pt x="117919" y="112324"/>
                  </a:lnTo>
                  <a:lnTo>
                    <a:pt x="148023" y="105944"/>
                  </a:lnTo>
                  <a:lnTo>
                    <a:pt x="156003" y="100677"/>
                  </a:lnTo>
                  <a:lnTo>
                    <a:pt x="167991" y="85466"/>
                  </a:lnTo>
                  <a:lnTo>
                    <a:pt x="173995" y="82346"/>
                  </a:lnTo>
                  <a:lnTo>
                    <a:pt x="180337" y="82606"/>
                  </a:lnTo>
                  <a:lnTo>
                    <a:pt x="186905" y="85118"/>
                  </a:lnTo>
                  <a:lnTo>
                    <a:pt x="190114" y="91473"/>
                  </a:lnTo>
                  <a:lnTo>
                    <a:pt x="196955" y="154447"/>
                  </a:lnTo>
                  <a:lnTo>
                    <a:pt x="198670" y="179944"/>
                  </a:lnTo>
                  <a:lnTo>
                    <a:pt x="193192" y="200635"/>
                  </a:lnTo>
                  <a:lnTo>
                    <a:pt x="181789" y="217630"/>
                  </a:lnTo>
                  <a:lnTo>
                    <a:pt x="155639" y="239181"/>
                  </a:lnTo>
                  <a:lnTo>
                    <a:pt x="94555" y="265146"/>
                  </a:lnTo>
                  <a:lnTo>
                    <a:pt x="32737" y="292700"/>
                  </a:lnTo>
                  <a:lnTo>
                    <a:pt x="0" y="300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31089" y="2579481"/>
              <a:ext cx="132414" cy="305328"/>
            </a:xfrm>
            <a:custGeom>
              <a:avLst/>
              <a:gdLst/>
              <a:ahLst/>
              <a:cxnLst/>
              <a:rect l="0" t="0" r="0" b="0"/>
              <a:pathLst>
                <a:path w="132414" h="305328">
                  <a:moveTo>
                    <a:pt x="6071" y="0"/>
                  </a:moveTo>
                  <a:lnTo>
                    <a:pt x="5" y="33622"/>
                  </a:lnTo>
                  <a:lnTo>
                    <a:pt x="4526" y="85324"/>
                  </a:lnTo>
                  <a:lnTo>
                    <a:pt x="5766" y="140597"/>
                  </a:lnTo>
                  <a:lnTo>
                    <a:pt x="6011" y="203811"/>
                  </a:lnTo>
                  <a:lnTo>
                    <a:pt x="2940" y="259451"/>
                  </a:lnTo>
                  <a:lnTo>
                    <a:pt x="0" y="275579"/>
                  </a:lnTo>
                  <a:lnTo>
                    <a:pt x="854" y="274967"/>
                  </a:lnTo>
                  <a:lnTo>
                    <a:pt x="26009" y="219938"/>
                  </a:lnTo>
                  <a:lnTo>
                    <a:pt x="41839" y="205765"/>
                  </a:lnTo>
                  <a:lnTo>
                    <a:pt x="50973" y="200348"/>
                  </a:lnTo>
                  <a:lnTo>
                    <a:pt x="70481" y="197448"/>
                  </a:lnTo>
                  <a:lnTo>
                    <a:pt x="80597" y="198313"/>
                  </a:lnTo>
                  <a:lnTo>
                    <a:pt x="98075" y="205512"/>
                  </a:lnTo>
                  <a:lnTo>
                    <a:pt x="106012" y="210708"/>
                  </a:lnTo>
                  <a:lnTo>
                    <a:pt x="117950" y="225840"/>
                  </a:lnTo>
                  <a:lnTo>
                    <a:pt x="122771" y="234788"/>
                  </a:lnTo>
                  <a:lnTo>
                    <a:pt x="125008" y="254089"/>
                  </a:lnTo>
                  <a:lnTo>
                    <a:pt x="124443" y="273196"/>
                  </a:lnTo>
                  <a:lnTo>
                    <a:pt x="13241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58259" y="2600538"/>
              <a:ext cx="15425" cy="294799"/>
            </a:xfrm>
            <a:custGeom>
              <a:avLst/>
              <a:gdLst/>
              <a:ahLst/>
              <a:cxnLst/>
              <a:rect l="0" t="0" r="0" b="0"/>
              <a:pathLst>
                <a:path w="15425" h="294799">
                  <a:moveTo>
                    <a:pt x="10528" y="0"/>
                  </a:moveTo>
                  <a:lnTo>
                    <a:pt x="10528" y="48931"/>
                  </a:lnTo>
                  <a:lnTo>
                    <a:pt x="10528" y="96777"/>
                  </a:lnTo>
                  <a:lnTo>
                    <a:pt x="10528" y="147998"/>
                  </a:lnTo>
                  <a:lnTo>
                    <a:pt x="13648" y="197100"/>
                  </a:lnTo>
                  <a:lnTo>
                    <a:pt x="15424" y="224471"/>
                  </a:lnTo>
                  <a:lnTo>
                    <a:pt x="3740" y="2642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84559" y="271635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21669" y="15684"/>
                  </a:lnTo>
                  <a:lnTo>
                    <a:pt x="65281" y="27231"/>
                  </a:lnTo>
                  <a:lnTo>
                    <a:pt x="14628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68621" y="2937450"/>
              <a:ext cx="852810" cy="10530"/>
            </a:xfrm>
            <a:custGeom>
              <a:avLst/>
              <a:gdLst/>
              <a:ahLst/>
              <a:cxnLst/>
              <a:rect l="0" t="0" r="0" b="0"/>
              <a:pathLst>
                <a:path w="852810" h="10530">
                  <a:moveTo>
                    <a:pt x="852809" y="10529"/>
                  </a:moveTo>
                  <a:lnTo>
                    <a:pt x="795544" y="10529"/>
                  </a:lnTo>
                  <a:lnTo>
                    <a:pt x="746154" y="7409"/>
                  </a:lnTo>
                  <a:lnTo>
                    <a:pt x="691356" y="2196"/>
                  </a:lnTo>
                  <a:lnTo>
                    <a:pt x="630666" y="651"/>
                  </a:lnTo>
                  <a:lnTo>
                    <a:pt x="571349" y="193"/>
                  </a:lnTo>
                  <a:lnTo>
                    <a:pt x="513610" y="58"/>
                  </a:lnTo>
                  <a:lnTo>
                    <a:pt x="458287" y="17"/>
                  </a:lnTo>
                  <a:lnTo>
                    <a:pt x="406021" y="6"/>
                  </a:lnTo>
                  <a:lnTo>
                    <a:pt x="352319" y="2"/>
                  </a:lnTo>
                  <a:lnTo>
                    <a:pt x="300533" y="1"/>
                  </a:lnTo>
                  <a:lnTo>
                    <a:pt x="237616" y="0"/>
                  </a:lnTo>
                  <a:lnTo>
                    <a:pt x="192175" y="0"/>
                  </a:lnTo>
                  <a:lnTo>
                    <a:pt x="148582" y="0"/>
                  </a:lnTo>
                  <a:lnTo>
                    <a:pt x="90168" y="5590"/>
                  </a:lnTo>
                  <a:lnTo>
                    <a:pt x="2994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84642" y="2771190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8333"/>
                  </a:moveTo>
                  <a:lnTo>
                    <a:pt x="99392" y="0"/>
                  </a:lnTo>
                  <a:lnTo>
                    <a:pt x="61425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437222" y="2581677"/>
            <a:ext cx="2963898" cy="608458"/>
            <a:chOff x="2437222" y="2581677"/>
            <a:chExt cx="2963898" cy="608458"/>
          </a:xfrm>
        </p:grpSpPr>
        <p:sp>
          <p:nvSpPr>
            <p:cNvPr id="74" name="Freeform 73"/>
            <p:cNvSpPr/>
            <p:nvPr/>
          </p:nvSpPr>
          <p:spPr>
            <a:xfrm>
              <a:off x="2437222" y="2581677"/>
              <a:ext cx="387585" cy="374909"/>
            </a:xfrm>
            <a:custGeom>
              <a:avLst/>
              <a:gdLst/>
              <a:ahLst/>
              <a:cxnLst/>
              <a:rect l="0" t="0" r="0" b="0"/>
              <a:pathLst>
                <a:path w="387585" h="374909">
                  <a:moveTo>
                    <a:pt x="237016" y="8333"/>
                  </a:moveTo>
                  <a:lnTo>
                    <a:pt x="199538" y="0"/>
                  </a:lnTo>
                  <a:lnTo>
                    <a:pt x="164690" y="1575"/>
                  </a:lnTo>
                  <a:lnTo>
                    <a:pt x="142870" y="7669"/>
                  </a:lnTo>
                  <a:lnTo>
                    <a:pt x="80312" y="37920"/>
                  </a:lnTo>
                  <a:lnTo>
                    <a:pt x="35050" y="86074"/>
                  </a:lnTo>
                  <a:lnTo>
                    <a:pt x="13079" y="135207"/>
                  </a:lnTo>
                  <a:lnTo>
                    <a:pt x="6908" y="192535"/>
                  </a:lnTo>
                  <a:lnTo>
                    <a:pt x="2569" y="247013"/>
                  </a:lnTo>
                  <a:lnTo>
                    <a:pt x="0" y="258700"/>
                  </a:lnTo>
                  <a:lnTo>
                    <a:pt x="3384" y="281044"/>
                  </a:lnTo>
                  <a:lnTo>
                    <a:pt x="24620" y="323985"/>
                  </a:lnTo>
                  <a:lnTo>
                    <a:pt x="50081" y="350124"/>
                  </a:lnTo>
                  <a:lnTo>
                    <a:pt x="79853" y="367098"/>
                  </a:lnTo>
                  <a:lnTo>
                    <a:pt x="130928" y="374908"/>
                  </a:lnTo>
                  <a:lnTo>
                    <a:pt x="193010" y="373331"/>
                  </a:lnTo>
                  <a:lnTo>
                    <a:pt x="233336" y="362146"/>
                  </a:lnTo>
                  <a:lnTo>
                    <a:pt x="272814" y="337405"/>
                  </a:lnTo>
                  <a:lnTo>
                    <a:pt x="334783" y="282042"/>
                  </a:lnTo>
                  <a:lnTo>
                    <a:pt x="368892" y="253992"/>
                  </a:lnTo>
                  <a:lnTo>
                    <a:pt x="385405" y="227350"/>
                  </a:lnTo>
                  <a:lnTo>
                    <a:pt x="387584" y="204330"/>
                  </a:lnTo>
                  <a:lnTo>
                    <a:pt x="385041" y="151424"/>
                  </a:lnTo>
                  <a:lnTo>
                    <a:pt x="379011" y="115461"/>
                  </a:lnTo>
                  <a:lnTo>
                    <a:pt x="364226" y="88168"/>
                  </a:lnTo>
                  <a:lnTo>
                    <a:pt x="309867" y="43658"/>
                  </a:lnTo>
                  <a:lnTo>
                    <a:pt x="262368" y="24973"/>
                  </a:lnTo>
                  <a:lnTo>
                    <a:pt x="226487" y="18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56344" y="2788616"/>
              <a:ext cx="312734" cy="180421"/>
            </a:xfrm>
            <a:custGeom>
              <a:avLst/>
              <a:gdLst/>
              <a:ahLst/>
              <a:cxnLst/>
              <a:rect l="0" t="0" r="0" b="0"/>
              <a:pathLst>
                <a:path w="312734" h="180421">
                  <a:moveTo>
                    <a:pt x="17935" y="64606"/>
                  </a:moveTo>
                  <a:lnTo>
                    <a:pt x="6757" y="75785"/>
                  </a:lnTo>
                  <a:lnTo>
                    <a:pt x="1269" y="93751"/>
                  </a:lnTo>
                  <a:lnTo>
                    <a:pt x="0" y="117334"/>
                  </a:lnTo>
                  <a:lnTo>
                    <a:pt x="4692" y="147560"/>
                  </a:lnTo>
                  <a:lnTo>
                    <a:pt x="5597" y="145645"/>
                  </a:lnTo>
                  <a:lnTo>
                    <a:pt x="9508" y="98848"/>
                  </a:lnTo>
                  <a:lnTo>
                    <a:pt x="36684" y="52810"/>
                  </a:lnTo>
                  <a:lnTo>
                    <a:pt x="62485" y="27706"/>
                  </a:lnTo>
                  <a:lnTo>
                    <a:pt x="72202" y="24798"/>
                  </a:lnTo>
                  <a:lnTo>
                    <a:pt x="92357" y="27807"/>
                  </a:lnTo>
                  <a:lnTo>
                    <a:pt x="109893" y="40062"/>
                  </a:lnTo>
                  <a:lnTo>
                    <a:pt x="117845" y="48244"/>
                  </a:lnTo>
                  <a:lnTo>
                    <a:pt x="126681" y="69812"/>
                  </a:lnTo>
                  <a:lnTo>
                    <a:pt x="140054" y="128246"/>
                  </a:lnTo>
                  <a:lnTo>
                    <a:pt x="144196" y="159372"/>
                  </a:lnTo>
                  <a:lnTo>
                    <a:pt x="146563" y="159369"/>
                  </a:lnTo>
                  <a:lnTo>
                    <a:pt x="183632" y="120143"/>
                  </a:lnTo>
                  <a:lnTo>
                    <a:pt x="243951" y="82312"/>
                  </a:lnTo>
                  <a:lnTo>
                    <a:pt x="287102" y="62211"/>
                  </a:lnTo>
                  <a:lnTo>
                    <a:pt x="295646" y="55990"/>
                  </a:lnTo>
                  <a:lnTo>
                    <a:pt x="301342" y="47164"/>
                  </a:lnTo>
                  <a:lnTo>
                    <a:pt x="307671" y="24879"/>
                  </a:lnTo>
                  <a:lnTo>
                    <a:pt x="305849" y="15894"/>
                  </a:lnTo>
                  <a:lnTo>
                    <a:pt x="301124" y="8735"/>
                  </a:lnTo>
                  <a:lnTo>
                    <a:pt x="294466" y="2792"/>
                  </a:lnTo>
                  <a:lnTo>
                    <a:pt x="285347" y="0"/>
                  </a:lnTo>
                  <a:lnTo>
                    <a:pt x="251326" y="1660"/>
                  </a:lnTo>
                  <a:lnTo>
                    <a:pt x="229289" y="6605"/>
                  </a:lnTo>
                  <a:lnTo>
                    <a:pt x="210916" y="18941"/>
                  </a:lnTo>
                  <a:lnTo>
                    <a:pt x="174468" y="55456"/>
                  </a:lnTo>
                  <a:lnTo>
                    <a:pt x="163545" y="78867"/>
                  </a:lnTo>
                  <a:lnTo>
                    <a:pt x="160632" y="91661"/>
                  </a:lnTo>
                  <a:lnTo>
                    <a:pt x="161029" y="102530"/>
                  </a:lnTo>
                  <a:lnTo>
                    <a:pt x="167710" y="120846"/>
                  </a:lnTo>
                  <a:lnTo>
                    <a:pt x="184626" y="144311"/>
                  </a:lnTo>
                  <a:lnTo>
                    <a:pt x="210045" y="160492"/>
                  </a:lnTo>
                  <a:lnTo>
                    <a:pt x="251245" y="175270"/>
                  </a:lnTo>
                  <a:lnTo>
                    <a:pt x="312733" y="180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79343" y="2790051"/>
              <a:ext cx="100347" cy="132535"/>
            </a:xfrm>
            <a:custGeom>
              <a:avLst/>
              <a:gdLst/>
              <a:ahLst/>
              <a:cxnLst/>
              <a:rect l="0" t="0" r="0" b="0"/>
              <a:pathLst>
                <a:path w="100347" h="132535">
                  <a:moveTo>
                    <a:pt x="5589" y="52643"/>
                  </a:moveTo>
                  <a:lnTo>
                    <a:pt x="0" y="69411"/>
                  </a:lnTo>
                  <a:lnTo>
                    <a:pt x="2113" y="102195"/>
                  </a:lnTo>
                  <a:lnTo>
                    <a:pt x="10284" y="121849"/>
                  </a:lnTo>
                  <a:lnTo>
                    <a:pt x="15738" y="130366"/>
                  </a:lnTo>
                  <a:lnTo>
                    <a:pt x="18204" y="132534"/>
                  </a:lnTo>
                  <a:lnTo>
                    <a:pt x="18679" y="130470"/>
                  </a:lnTo>
                  <a:lnTo>
                    <a:pt x="10389" y="92528"/>
                  </a:lnTo>
                  <a:lnTo>
                    <a:pt x="20722" y="41821"/>
                  </a:lnTo>
                  <a:lnTo>
                    <a:pt x="36069" y="16031"/>
                  </a:lnTo>
                  <a:lnTo>
                    <a:pt x="44627" y="10688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88267" y="2832165"/>
              <a:ext cx="17765" cy="115815"/>
            </a:xfrm>
            <a:custGeom>
              <a:avLst/>
              <a:gdLst/>
              <a:ahLst/>
              <a:cxnLst/>
              <a:rect l="0" t="0" r="0" b="0"/>
              <a:pathLst>
                <a:path w="17765" h="115815">
                  <a:moveTo>
                    <a:pt x="7235" y="0"/>
                  </a:moveTo>
                  <a:lnTo>
                    <a:pt x="0" y="27556"/>
                  </a:lnTo>
                  <a:lnTo>
                    <a:pt x="22" y="68347"/>
                  </a:lnTo>
                  <a:lnTo>
                    <a:pt x="17764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16559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90259" y="2805193"/>
              <a:ext cx="155358" cy="384942"/>
            </a:xfrm>
            <a:custGeom>
              <a:avLst/>
              <a:gdLst/>
              <a:ahLst/>
              <a:cxnLst/>
              <a:rect l="0" t="0" r="0" b="0"/>
              <a:pathLst>
                <a:path w="155358" h="384942">
                  <a:moveTo>
                    <a:pt x="94756" y="79615"/>
                  </a:moveTo>
                  <a:lnTo>
                    <a:pt x="105934" y="62847"/>
                  </a:lnTo>
                  <a:lnTo>
                    <a:pt x="108303" y="45257"/>
                  </a:lnTo>
                  <a:lnTo>
                    <a:pt x="107297" y="35652"/>
                  </a:lnTo>
                  <a:lnTo>
                    <a:pt x="99940" y="18742"/>
                  </a:lnTo>
                  <a:lnTo>
                    <a:pt x="94703" y="10957"/>
                  </a:lnTo>
                  <a:lnTo>
                    <a:pt x="86531" y="5767"/>
                  </a:lnTo>
                  <a:lnTo>
                    <a:pt x="64975" y="0"/>
                  </a:lnTo>
                  <a:lnTo>
                    <a:pt x="55014" y="802"/>
                  </a:lnTo>
                  <a:lnTo>
                    <a:pt x="37709" y="7932"/>
                  </a:lnTo>
                  <a:lnTo>
                    <a:pt x="25338" y="22020"/>
                  </a:lnTo>
                  <a:lnTo>
                    <a:pt x="7864" y="59659"/>
                  </a:lnTo>
                  <a:lnTo>
                    <a:pt x="6615" y="80104"/>
                  </a:lnTo>
                  <a:lnTo>
                    <a:pt x="11129" y="99720"/>
                  </a:lnTo>
                  <a:lnTo>
                    <a:pt x="20933" y="116237"/>
                  </a:lnTo>
                  <a:lnTo>
                    <a:pt x="27993" y="120407"/>
                  </a:lnTo>
                  <a:lnTo>
                    <a:pt x="45197" y="121921"/>
                  </a:lnTo>
                  <a:lnTo>
                    <a:pt x="83667" y="109635"/>
                  </a:lnTo>
                  <a:lnTo>
                    <a:pt x="99966" y="114794"/>
                  </a:lnTo>
                  <a:lnTo>
                    <a:pt x="111890" y="128006"/>
                  </a:lnTo>
                  <a:lnTo>
                    <a:pt x="132844" y="182434"/>
                  </a:lnTo>
                  <a:lnTo>
                    <a:pt x="150840" y="242807"/>
                  </a:lnTo>
                  <a:lnTo>
                    <a:pt x="155357" y="296381"/>
                  </a:lnTo>
                  <a:lnTo>
                    <a:pt x="151716" y="319845"/>
                  </a:lnTo>
                  <a:lnTo>
                    <a:pt x="143078" y="338852"/>
                  </a:lnTo>
                  <a:lnTo>
                    <a:pt x="137500" y="347196"/>
                  </a:lnTo>
                  <a:lnTo>
                    <a:pt x="118822" y="359587"/>
                  </a:lnTo>
                  <a:lnTo>
                    <a:pt x="62397" y="379696"/>
                  </a:lnTo>
                  <a:lnTo>
                    <a:pt x="0" y="384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58715" y="2684766"/>
              <a:ext cx="189514" cy="262899"/>
            </a:xfrm>
            <a:custGeom>
              <a:avLst/>
              <a:gdLst/>
              <a:ahLst/>
              <a:cxnLst/>
              <a:rect l="0" t="0" r="0" b="0"/>
              <a:pathLst>
                <a:path w="189514" h="262899">
                  <a:moveTo>
                    <a:pt x="0" y="0"/>
                  </a:moveTo>
                  <a:lnTo>
                    <a:pt x="14654" y="53028"/>
                  </a:lnTo>
                  <a:lnTo>
                    <a:pt x="28197" y="103239"/>
                  </a:lnTo>
                  <a:lnTo>
                    <a:pt x="39018" y="161337"/>
                  </a:lnTo>
                  <a:lnTo>
                    <a:pt x="47092" y="217613"/>
                  </a:lnTo>
                  <a:lnTo>
                    <a:pt x="50998" y="257241"/>
                  </a:lnTo>
                  <a:lnTo>
                    <a:pt x="50376" y="262741"/>
                  </a:lnTo>
                  <a:lnTo>
                    <a:pt x="48792" y="262898"/>
                  </a:lnTo>
                  <a:lnTo>
                    <a:pt x="46566" y="259494"/>
                  </a:lnTo>
                  <a:lnTo>
                    <a:pt x="47212" y="246352"/>
                  </a:lnTo>
                  <a:lnTo>
                    <a:pt x="58405" y="183744"/>
                  </a:lnTo>
                  <a:lnTo>
                    <a:pt x="63503" y="175139"/>
                  </a:lnTo>
                  <a:lnTo>
                    <a:pt x="78526" y="162457"/>
                  </a:lnTo>
                  <a:lnTo>
                    <a:pt x="87446" y="157438"/>
                  </a:lnTo>
                  <a:lnTo>
                    <a:pt x="106715" y="154981"/>
                  </a:lnTo>
                  <a:lnTo>
                    <a:pt x="125807" y="158958"/>
                  </a:lnTo>
                  <a:lnTo>
                    <a:pt x="157128" y="180575"/>
                  </a:lnTo>
                  <a:lnTo>
                    <a:pt x="170440" y="194899"/>
                  </a:lnTo>
                  <a:lnTo>
                    <a:pt x="185399" y="226452"/>
                  </a:lnTo>
                  <a:lnTo>
                    <a:pt x="18951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42984" y="2716352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4657" y="15639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90342" y="280058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0"/>
                  </a:lnTo>
                  <a:lnTo>
                    <a:pt x="81708" y="11453"/>
                  </a:lnTo>
                  <a:lnTo>
                    <a:pt x="18385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65440" y="2773222"/>
              <a:ext cx="193441" cy="185453"/>
            </a:xfrm>
            <a:custGeom>
              <a:avLst/>
              <a:gdLst/>
              <a:ahLst/>
              <a:cxnLst/>
              <a:rect l="0" t="0" r="0" b="0"/>
              <a:pathLst>
                <a:path w="193441" h="185453">
                  <a:moveTo>
                    <a:pt x="140798" y="48415"/>
                  </a:moveTo>
                  <a:lnTo>
                    <a:pt x="131223" y="24368"/>
                  </a:lnTo>
                  <a:lnTo>
                    <a:pt x="120555" y="10042"/>
                  </a:lnTo>
                  <a:lnTo>
                    <a:pt x="101775" y="2114"/>
                  </a:lnTo>
                  <a:lnTo>
                    <a:pt x="90216" y="0"/>
                  </a:lnTo>
                  <a:lnTo>
                    <a:pt x="68015" y="3891"/>
                  </a:lnTo>
                  <a:lnTo>
                    <a:pt x="47619" y="14588"/>
                  </a:lnTo>
                  <a:lnTo>
                    <a:pt x="30755" y="31041"/>
                  </a:lnTo>
                  <a:lnTo>
                    <a:pt x="9270" y="70199"/>
                  </a:lnTo>
                  <a:lnTo>
                    <a:pt x="1233" y="90852"/>
                  </a:lnTo>
                  <a:lnTo>
                    <a:pt x="0" y="111730"/>
                  </a:lnTo>
                  <a:lnTo>
                    <a:pt x="8741" y="153728"/>
                  </a:lnTo>
                  <a:lnTo>
                    <a:pt x="21275" y="171650"/>
                  </a:lnTo>
                  <a:lnTo>
                    <a:pt x="29531" y="179705"/>
                  </a:lnTo>
                  <a:lnTo>
                    <a:pt x="38544" y="183905"/>
                  </a:lnTo>
                  <a:lnTo>
                    <a:pt x="57917" y="185452"/>
                  </a:lnTo>
                  <a:lnTo>
                    <a:pt x="75106" y="179120"/>
                  </a:lnTo>
                  <a:lnTo>
                    <a:pt x="82966" y="174156"/>
                  </a:lnTo>
                  <a:lnTo>
                    <a:pt x="94818" y="159282"/>
                  </a:lnTo>
                  <a:lnTo>
                    <a:pt x="119401" y="100623"/>
                  </a:lnTo>
                  <a:lnTo>
                    <a:pt x="123024" y="90240"/>
                  </a:lnTo>
                  <a:lnTo>
                    <a:pt x="125439" y="87996"/>
                  </a:lnTo>
                  <a:lnTo>
                    <a:pt x="127049" y="91180"/>
                  </a:lnTo>
                  <a:lnTo>
                    <a:pt x="139421" y="141351"/>
                  </a:lnTo>
                  <a:lnTo>
                    <a:pt x="150325" y="163419"/>
                  </a:lnTo>
                  <a:lnTo>
                    <a:pt x="157677" y="170708"/>
                  </a:lnTo>
                  <a:lnTo>
                    <a:pt x="193440" y="18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409" y="2828845"/>
              <a:ext cx="168457" cy="135115"/>
            </a:xfrm>
            <a:custGeom>
              <a:avLst/>
              <a:gdLst/>
              <a:ahLst/>
              <a:cxnLst/>
              <a:rect l="0" t="0" r="0" b="0"/>
              <a:pathLst>
                <a:path w="168457" h="135115">
                  <a:moveTo>
                    <a:pt x="0" y="24377"/>
                  </a:moveTo>
                  <a:lnTo>
                    <a:pt x="8333" y="61856"/>
                  </a:lnTo>
                  <a:lnTo>
                    <a:pt x="15684" y="107690"/>
                  </a:lnTo>
                  <a:lnTo>
                    <a:pt x="30643" y="134330"/>
                  </a:lnTo>
                  <a:lnTo>
                    <a:pt x="33297" y="135114"/>
                  </a:lnTo>
                  <a:lnTo>
                    <a:pt x="33896" y="130957"/>
                  </a:lnTo>
                  <a:lnTo>
                    <a:pt x="24654" y="76757"/>
                  </a:lnTo>
                  <a:lnTo>
                    <a:pt x="22656" y="45708"/>
                  </a:lnTo>
                  <a:lnTo>
                    <a:pt x="25632" y="33918"/>
                  </a:lnTo>
                  <a:lnTo>
                    <a:pt x="31127" y="24889"/>
                  </a:lnTo>
                  <a:lnTo>
                    <a:pt x="46590" y="11736"/>
                  </a:lnTo>
                  <a:lnTo>
                    <a:pt x="65160" y="1992"/>
                  </a:lnTo>
                  <a:lnTo>
                    <a:pt x="85112" y="0"/>
                  </a:lnTo>
                  <a:lnTo>
                    <a:pt x="104508" y="4184"/>
                  </a:lnTo>
                  <a:lnTo>
                    <a:pt x="120928" y="13843"/>
                  </a:lnTo>
                  <a:lnTo>
                    <a:pt x="132904" y="29054"/>
                  </a:lnTo>
                  <a:lnTo>
                    <a:pt x="159962" y="78806"/>
                  </a:lnTo>
                  <a:lnTo>
                    <a:pt x="168456" y="129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58922" y="2840010"/>
              <a:ext cx="182202" cy="297483"/>
            </a:xfrm>
            <a:custGeom>
              <a:avLst/>
              <a:gdLst/>
              <a:ahLst/>
              <a:cxnLst/>
              <a:rect l="0" t="0" r="0" b="0"/>
              <a:pathLst>
                <a:path w="182202" h="297483">
                  <a:moveTo>
                    <a:pt x="126342" y="65855"/>
                  </a:moveTo>
                  <a:lnTo>
                    <a:pt x="137520" y="49087"/>
                  </a:lnTo>
                  <a:lnTo>
                    <a:pt x="139889" y="31497"/>
                  </a:lnTo>
                  <a:lnTo>
                    <a:pt x="138883" y="21892"/>
                  </a:lnTo>
                  <a:lnTo>
                    <a:pt x="134703" y="14320"/>
                  </a:lnTo>
                  <a:lnTo>
                    <a:pt x="120699" y="2786"/>
                  </a:lnTo>
                  <a:lnTo>
                    <a:pt x="99657" y="0"/>
                  </a:lnTo>
                  <a:lnTo>
                    <a:pt x="77048" y="3831"/>
                  </a:lnTo>
                  <a:lnTo>
                    <a:pt x="59200" y="13332"/>
                  </a:lnTo>
                  <a:lnTo>
                    <a:pt x="46588" y="28473"/>
                  </a:lnTo>
                  <a:lnTo>
                    <a:pt x="38253" y="48071"/>
                  </a:lnTo>
                  <a:lnTo>
                    <a:pt x="34549" y="72379"/>
                  </a:lnTo>
                  <a:lnTo>
                    <a:pt x="39141" y="92541"/>
                  </a:lnTo>
                  <a:lnTo>
                    <a:pt x="43642" y="101193"/>
                  </a:lnTo>
                  <a:lnTo>
                    <a:pt x="51321" y="106962"/>
                  </a:lnTo>
                  <a:lnTo>
                    <a:pt x="72332" y="113370"/>
                  </a:lnTo>
                  <a:lnTo>
                    <a:pt x="82147" y="111570"/>
                  </a:lnTo>
                  <a:lnTo>
                    <a:pt x="99291" y="100211"/>
                  </a:lnTo>
                  <a:lnTo>
                    <a:pt x="116507" y="74085"/>
                  </a:lnTo>
                  <a:lnTo>
                    <a:pt x="120955" y="72511"/>
                  </a:lnTo>
                  <a:lnTo>
                    <a:pt x="125090" y="76142"/>
                  </a:lnTo>
                  <a:lnTo>
                    <a:pt x="144894" y="128258"/>
                  </a:lnTo>
                  <a:lnTo>
                    <a:pt x="166228" y="182210"/>
                  </a:lnTo>
                  <a:lnTo>
                    <a:pt x="182054" y="237927"/>
                  </a:lnTo>
                  <a:lnTo>
                    <a:pt x="182201" y="249590"/>
                  </a:lnTo>
                  <a:lnTo>
                    <a:pt x="176125" y="268788"/>
                  </a:lnTo>
                  <a:lnTo>
                    <a:pt x="162506" y="281999"/>
                  </a:lnTo>
                  <a:lnTo>
                    <a:pt x="153960" y="287160"/>
                  </a:lnTo>
                  <a:lnTo>
                    <a:pt x="113988" y="294424"/>
                  </a:lnTo>
                  <a:lnTo>
                    <a:pt x="65100" y="296576"/>
                  </a:lnTo>
                  <a:lnTo>
                    <a:pt x="37122" y="297079"/>
                  </a:lnTo>
                  <a:lnTo>
                    <a:pt x="0" y="29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37906" y="2611067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1"/>
                  </a:lnTo>
                  <a:lnTo>
                    <a:pt x="18645" y="223602"/>
                  </a:lnTo>
                  <a:lnTo>
                    <a:pt x="31803" y="283378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1606" y="2787119"/>
              <a:ext cx="189514" cy="139804"/>
            </a:xfrm>
            <a:custGeom>
              <a:avLst/>
              <a:gdLst/>
              <a:ahLst/>
              <a:cxnLst/>
              <a:rect l="0" t="0" r="0" b="0"/>
              <a:pathLst>
                <a:path w="189514" h="139804">
                  <a:moveTo>
                    <a:pt x="0" y="87160"/>
                  </a:moveTo>
                  <a:lnTo>
                    <a:pt x="61110" y="69202"/>
                  </a:lnTo>
                  <a:lnTo>
                    <a:pt x="115542" y="52011"/>
                  </a:lnTo>
                  <a:lnTo>
                    <a:pt x="130511" y="38783"/>
                  </a:lnTo>
                  <a:lnTo>
                    <a:pt x="136140" y="30342"/>
                  </a:lnTo>
                  <a:lnTo>
                    <a:pt x="136384" y="23546"/>
                  </a:lnTo>
                  <a:lnTo>
                    <a:pt x="133036" y="17844"/>
                  </a:lnTo>
                  <a:lnTo>
                    <a:pt x="119959" y="8390"/>
                  </a:lnTo>
                  <a:lnTo>
                    <a:pt x="102448" y="289"/>
                  </a:lnTo>
                  <a:lnTo>
                    <a:pt x="94035" y="0"/>
                  </a:lnTo>
                  <a:lnTo>
                    <a:pt x="78448" y="5919"/>
                  </a:lnTo>
                  <a:lnTo>
                    <a:pt x="56519" y="22405"/>
                  </a:lnTo>
                  <a:lnTo>
                    <a:pt x="35204" y="47696"/>
                  </a:lnTo>
                  <a:lnTo>
                    <a:pt x="31658" y="57342"/>
                  </a:lnTo>
                  <a:lnTo>
                    <a:pt x="30838" y="77417"/>
                  </a:lnTo>
                  <a:lnTo>
                    <a:pt x="37492" y="94918"/>
                  </a:lnTo>
                  <a:lnTo>
                    <a:pt x="49418" y="110495"/>
                  </a:lnTo>
                  <a:lnTo>
                    <a:pt x="66417" y="125218"/>
                  </a:lnTo>
                  <a:lnTo>
                    <a:pt x="88791" y="133321"/>
                  </a:lnTo>
                  <a:lnTo>
                    <a:pt x="141281" y="138522"/>
                  </a:lnTo>
                  <a:lnTo>
                    <a:pt x="189513" y="139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6106528" y="2621595"/>
            <a:ext cx="758053" cy="758053"/>
          </a:xfrm>
          <a:custGeom>
            <a:avLst/>
            <a:gdLst/>
            <a:ahLst/>
            <a:cxnLst/>
            <a:rect l="0" t="0" r="0" b="0"/>
            <a:pathLst>
              <a:path w="758053" h="758053">
                <a:moveTo>
                  <a:pt x="0" y="0"/>
                </a:moveTo>
                <a:lnTo>
                  <a:pt x="758052" y="758052"/>
                </a:lnTo>
                <a:lnTo>
                  <a:pt x="0" y="75805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127585" y="3223183"/>
            <a:ext cx="168457" cy="135408"/>
          </a:xfrm>
          <a:custGeom>
            <a:avLst/>
            <a:gdLst/>
            <a:ahLst/>
            <a:cxnLst/>
            <a:rect l="0" t="0" r="0" b="0"/>
            <a:pathLst>
              <a:path w="168457" h="135408">
                <a:moveTo>
                  <a:pt x="0" y="9065"/>
                </a:moveTo>
                <a:lnTo>
                  <a:pt x="42692" y="5946"/>
                </a:lnTo>
                <a:lnTo>
                  <a:pt x="89931" y="0"/>
                </a:lnTo>
                <a:lnTo>
                  <a:pt x="124913" y="4560"/>
                </a:lnTo>
                <a:lnTo>
                  <a:pt x="151915" y="18909"/>
                </a:lnTo>
                <a:lnTo>
                  <a:pt x="157429" y="27326"/>
                </a:lnTo>
                <a:lnTo>
                  <a:pt x="165189" y="61529"/>
                </a:lnTo>
                <a:lnTo>
                  <a:pt x="167810" y="108769"/>
                </a:lnTo>
                <a:lnTo>
                  <a:pt x="168456" y="1354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939786" y="4064000"/>
            <a:ext cx="1629168" cy="515460"/>
            <a:chOff x="939786" y="4064000"/>
            <a:chExt cx="1629168" cy="515460"/>
          </a:xfrm>
        </p:grpSpPr>
        <p:sp>
          <p:nvSpPr>
            <p:cNvPr id="91" name="Freeform 90"/>
            <p:cNvSpPr/>
            <p:nvPr/>
          </p:nvSpPr>
          <p:spPr>
            <a:xfrm>
              <a:off x="939786" y="4064000"/>
              <a:ext cx="341941" cy="330176"/>
            </a:xfrm>
            <a:custGeom>
              <a:avLst/>
              <a:gdLst/>
              <a:ahLst/>
              <a:cxnLst/>
              <a:rect l="0" t="0" r="0" b="0"/>
              <a:pathLst>
                <a:path w="341941" h="330176">
                  <a:moveTo>
                    <a:pt x="186763" y="0"/>
                  </a:moveTo>
                  <a:lnTo>
                    <a:pt x="164406" y="0"/>
                  </a:lnTo>
                  <a:lnTo>
                    <a:pt x="102421" y="23719"/>
                  </a:lnTo>
                  <a:lnTo>
                    <a:pt x="52997" y="53455"/>
                  </a:lnTo>
                  <a:lnTo>
                    <a:pt x="22430" y="86468"/>
                  </a:lnTo>
                  <a:lnTo>
                    <a:pt x="6530" y="122066"/>
                  </a:lnTo>
                  <a:lnTo>
                    <a:pt x="0" y="162250"/>
                  </a:lnTo>
                  <a:lnTo>
                    <a:pt x="6198" y="216579"/>
                  </a:lnTo>
                  <a:lnTo>
                    <a:pt x="16539" y="250175"/>
                  </a:lnTo>
                  <a:lnTo>
                    <a:pt x="47074" y="296085"/>
                  </a:lnTo>
                  <a:lnTo>
                    <a:pt x="63848" y="310188"/>
                  </a:lnTo>
                  <a:lnTo>
                    <a:pt x="108801" y="328773"/>
                  </a:lnTo>
                  <a:lnTo>
                    <a:pt x="132226" y="330175"/>
                  </a:lnTo>
                  <a:lnTo>
                    <a:pt x="186513" y="318477"/>
                  </a:lnTo>
                  <a:lnTo>
                    <a:pt x="239372" y="296110"/>
                  </a:lnTo>
                  <a:lnTo>
                    <a:pt x="296984" y="256001"/>
                  </a:lnTo>
                  <a:lnTo>
                    <a:pt x="319507" y="235079"/>
                  </a:lnTo>
                  <a:lnTo>
                    <a:pt x="335409" y="202884"/>
                  </a:lnTo>
                  <a:lnTo>
                    <a:pt x="341940" y="163709"/>
                  </a:lnTo>
                  <a:lnTo>
                    <a:pt x="337229" y="142559"/>
                  </a:lnTo>
                  <a:lnTo>
                    <a:pt x="310254" y="86922"/>
                  </a:lnTo>
                  <a:lnTo>
                    <a:pt x="288084" y="63969"/>
                  </a:lnTo>
                  <a:lnTo>
                    <a:pt x="259288" y="45470"/>
                  </a:lnTo>
                  <a:lnTo>
                    <a:pt x="208835" y="26178"/>
                  </a:lnTo>
                  <a:lnTo>
                    <a:pt x="1762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47647" y="4074528"/>
              <a:ext cx="182085" cy="355828"/>
            </a:xfrm>
            <a:custGeom>
              <a:avLst/>
              <a:gdLst/>
              <a:ahLst/>
              <a:cxnLst/>
              <a:rect l="0" t="0" r="0" b="0"/>
              <a:pathLst>
                <a:path w="182085" h="355828">
                  <a:moveTo>
                    <a:pt x="0" y="0"/>
                  </a:moveTo>
                  <a:lnTo>
                    <a:pt x="0" y="58617"/>
                  </a:lnTo>
                  <a:lnTo>
                    <a:pt x="5214" y="118333"/>
                  </a:lnTo>
                  <a:lnTo>
                    <a:pt x="3487" y="143840"/>
                  </a:lnTo>
                  <a:lnTo>
                    <a:pt x="9370" y="205162"/>
                  </a:lnTo>
                  <a:lnTo>
                    <a:pt x="11470" y="258852"/>
                  </a:lnTo>
                  <a:lnTo>
                    <a:pt x="16527" y="293506"/>
                  </a:lnTo>
                  <a:lnTo>
                    <a:pt x="13974" y="315281"/>
                  </a:lnTo>
                  <a:lnTo>
                    <a:pt x="11656" y="317812"/>
                  </a:lnTo>
                  <a:lnTo>
                    <a:pt x="8941" y="314820"/>
                  </a:lnTo>
                  <a:lnTo>
                    <a:pt x="5960" y="308146"/>
                  </a:lnTo>
                  <a:lnTo>
                    <a:pt x="5769" y="291372"/>
                  </a:lnTo>
                  <a:lnTo>
                    <a:pt x="19477" y="235639"/>
                  </a:lnTo>
                  <a:lnTo>
                    <a:pt x="43189" y="201527"/>
                  </a:lnTo>
                  <a:lnTo>
                    <a:pt x="57800" y="187834"/>
                  </a:lnTo>
                  <a:lnTo>
                    <a:pt x="75992" y="177848"/>
                  </a:lnTo>
                  <a:lnTo>
                    <a:pt x="95775" y="175750"/>
                  </a:lnTo>
                  <a:lnTo>
                    <a:pt x="116266" y="179887"/>
                  </a:lnTo>
                  <a:lnTo>
                    <a:pt x="146363" y="195370"/>
                  </a:lnTo>
                  <a:lnTo>
                    <a:pt x="162927" y="208104"/>
                  </a:lnTo>
                  <a:lnTo>
                    <a:pt x="174967" y="227801"/>
                  </a:lnTo>
                  <a:lnTo>
                    <a:pt x="179816" y="239605"/>
                  </a:lnTo>
                  <a:lnTo>
                    <a:pt x="182084" y="265199"/>
                  </a:lnTo>
                  <a:lnTo>
                    <a:pt x="174008" y="314168"/>
                  </a:lnTo>
                  <a:lnTo>
                    <a:pt x="158923" y="341352"/>
                  </a:lnTo>
                  <a:lnTo>
                    <a:pt x="150402" y="346891"/>
                  </a:lnTo>
                  <a:lnTo>
                    <a:pt x="116054" y="354687"/>
                  </a:lnTo>
                  <a:lnTo>
                    <a:pt x="78580" y="35582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00331" y="410611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6789" y="217256"/>
                  </a:lnTo>
                  <a:lnTo>
                    <a:pt x="20214" y="26431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05575" y="4214326"/>
              <a:ext cx="178985" cy="18130"/>
            </a:xfrm>
            <a:custGeom>
              <a:avLst/>
              <a:gdLst/>
              <a:ahLst/>
              <a:cxnLst/>
              <a:rect l="0" t="0" r="0" b="0"/>
              <a:pathLst>
                <a:path w="178985" h="18130">
                  <a:moveTo>
                    <a:pt x="178984" y="18129"/>
                  </a:moveTo>
                  <a:lnTo>
                    <a:pt x="162216" y="6951"/>
                  </a:lnTo>
                  <a:lnTo>
                    <a:pt x="123843" y="0"/>
                  </a:lnTo>
                  <a:lnTo>
                    <a:pt x="72946" y="6056"/>
                  </a:lnTo>
                  <a:lnTo>
                    <a:pt x="21471" y="15398"/>
                  </a:lnTo>
                  <a:lnTo>
                    <a:pt x="0" y="18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95046" y="4232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18340" y="4242984"/>
              <a:ext cx="132369" cy="179142"/>
            </a:xfrm>
            <a:custGeom>
              <a:avLst/>
              <a:gdLst/>
              <a:ahLst/>
              <a:cxnLst/>
              <a:rect l="0" t="0" r="0" b="0"/>
              <a:pathLst>
                <a:path w="132369" h="17914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5849" y="126161"/>
                  </a:lnTo>
                  <a:lnTo>
                    <a:pt x="22592" y="147318"/>
                  </a:lnTo>
                  <a:lnTo>
                    <a:pt x="35727" y="165301"/>
                  </a:lnTo>
                  <a:lnTo>
                    <a:pt x="44143" y="173372"/>
                  </a:lnTo>
                  <a:lnTo>
                    <a:pt x="53264" y="177582"/>
                  </a:lnTo>
                  <a:lnTo>
                    <a:pt x="72756" y="179141"/>
                  </a:lnTo>
                  <a:lnTo>
                    <a:pt x="89998" y="172815"/>
                  </a:lnTo>
                  <a:lnTo>
                    <a:pt x="97871" y="167853"/>
                  </a:lnTo>
                  <a:lnTo>
                    <a:pt x="109739" y="152980"/>
                  </a:lnTo>
                  <a:lnTo>
                    <a:pt x="126890" y="114836"/>
                  </a:lnTo>
                  <a:lnTo>
                    <a:pt x="132368" y="72760"/>
                  </a:lnTo>
                  <a:lnTo>
                    <a:pt x="126038" y="18031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15630" y="4237395"/>
              <a:ext cx="150988" cy="198227"/>
            </a:xfrm>
            <a:custGeom>
              <a:avLst/>
              <a:gdLst/>
              <a:ahLst/>
              <a:cxnLst/>
              <a:rect l="0" t="0" r="0" b="0"/>
              <a:pathLst>
                <a:path w="150988" h="198227">
                  <a:moveTo>
                    <a:pt x="105841" y="5589"/>
                  </a:moveTo>
                  <a:lnTo>
                    <a:pt x="89073" y="0"/>
                  </a:lnTo>
                  <a:lnTo>
                    <a:pt x="56289" y="2114"/>
                  </a:lnTo>
                  <a:lnTo>
                    <a:pt x="22529" y="15738"/>
                  </a:lnTo>
                  <a:lnTo>
                    <a:pt x="7202" y="31156"/>
                  </a:lnTo>
                  <a:lnTo>
                    <a:pt x="1477" y="40181"/>
                  </a:lnTo>
                  <a:lnTo>
                    <a:pt x="0" y="48538"/>
                  </a:lnTo>
                  <a:lnTo>
                    <a:pt x="1356" y="56449"/>
                  </a:lnTo>
                  <a:lnTo>
                    <a:pt x="4599" y="64062"/>
                  </a:lnTo>
                  <a:lnTo>
                    <a:pt x="11440" y="69138"/>
                  </a:lnTo>
                  <a:lnTo>
                    <a:pt x="31520" y="74777"/>
                  </a:lnTo>
                  <a:lnTo>
                    <a:pt x="93035" y="81814"/>
                  </a:lnTo>
                  <a:lnTo>
                    <a:pt x="114188" y="88600"/>
                  </a:lnTo>
                  <a:lnTo>
                    <a:pt x="131388" y="99415"/>
                  </a:lnTo>
                  <a:lnTo>
                    <a:pt x="143711" y="115140"/>
                  </a:lnTo>
                  <a:lnTo>
                    <a:pt x="148635" y="124246"/>
                  </a:lnTo>
                  <a:lnTo>
                    <a:pt x="150987" y="143724"/>
                  </a:lnTo>
                  <a:lnTo>
                    <a:pt x="146963" y="162908"/>
                  </a:lnTo>
                  <a:lnTo>
                    <a:pt x="137376" y="179234"/>
                  </a:lnTo>
                  <a:lnTo>
                    <a:pt x="122196" y="191169"/>
                  </a:lnTo>
                  <a:lnTo>
                    <a:pt x="113235" y="195990"/>
                  </a:lnTo>
                  <a:lnTo>
                    <a:pt x="93920" y="198226"/>
                  </a:lnTo>
                  <a:lnTo>
                    <a:pt x="38258" y="187043"/>
                  </a:lnTo>
                  <a:lnTo>
                    <a:pt x="21613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99532" y="4268515"/>
              <a:ext cx="153567" cy="206097"/>
            </a:xfrm>
            <a:custGeom>
              <a:avLst/>
              <a:gdLst/>
              <a:ahLst/>
              <a:cxnLst/>
              <a:rect l="0" t="0" r="0" b="0"/>
              <a:pathLst>
                <a:path w="153567" h="206097">
                  <a:moveTo>
                    <a:pt x="16695" y="58697"/>
                  </a:moveTo>
                  <a:lnTo>
                    <a:pt x="59387" y="61817"/>
                  </a:lnTo>
                  <a:lnTo>
                    <a:pt x="106627" y="67762"/>
                  </a:lnTo>
                  <a:lnTo>
                    <a:pt x="127245" y="62336"/>
                  </a:lnTo>
                  <a:lnTo>
                    <a:pt x="136019" y="57614"/>
                  </a:lnTo>
                  <a:lnTo>
                    <a:pt x="140698" y="50956"/>
                  </a:lnTo>
                  <a:lnTo>
                    <a:pt x="142648" y="43008"/>
                  </a:lnTo>
                  <a:lnTo>
                    <a:pt x="142778" y="34199"/>
                  </a:lnTo>
                  <a:lnTo>
                    <a:pt x="136683" y="18173"/>
                  </a:lnTo>
                  <a:lnTo>
                    <a:pt x="131782" y="10624"/>
                  </a:lnTo>
                  <a:lnTo>
                    <a:pt x="123836" y="5591"/>
                  </a:lnTo>
                  <a:lnTo>
                    <a:pt x="102528" y="0"/>
                  </a:lnTo>
                  <a:lnTo>
                    <a:pt x="69813" y="2441"/>
                  </a:lnTo>
                  <a:lnTo>
                    <a:pt x="37893" y="16162"/>
                  </a:lnTo>
                  <a:lnTo>
                    <a:pt x="11798" y="40635"/>
                  </a:lnTo>
                  <a:lnTo>
                    <a:pt x="2821" y="63148"/>
                  </a:lnTo>
                  <a:lnTo>
                    <a:pt x="0" y="87581"/>
                  </a:lnTo>
                  <a:lnTo>
                    <a:pt x="2647" y="110139"/>
                  </a:lnTo>
                  <a:lnTo>
                    <a:pt x="16302" y="142570"/>
                  </a:lnTo>
                  <a:lnTo>
                    <a:pt x="35166" y="168816"/>
                  </a:lnTo>
                  <a:lnTo>
                    <a:pt x="61163" y="191411"/>
                  </a:lnTo>
                  <a:lnTo>
                    <a:pt x="84032" y="199570"/>
                  </a:lnTo>
                  <a:lnTo>
                    <a:pt x="120095" y="204162"/>
                  </a:lnTo>
                  <a:lnTo>
                    <a:pt x="153566" y="206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89678" y="4537782"/>
              <a:ext cx="1326592" cy="41678"/>
            </a:xfrm>
            <a:custGeom>
              <a:avLst/>
              <a:gdLst/>
              <a:ahLst/>
              <a:cxnLst/>
              <a:rect l="0" t="0" r="0" b="0"/>
              <a:pathLst>
                <a:path w="1326592" h="41678">
                  <a:moveTo>
                    <a:pt x="1326591" y="0"/>
                  </a:moveTo>
                  <a:lnTo>
                    <a:pt x="1267974" y="0"/>
                  </a:lnTo>
                  <a:lnTo>
                    <a:pt x="1205138" y="8333"/>
                  </a:lnTo>
                  <a:lnTo>
                    <a:pt x="1156464" y="9878"/>
                  </a:lnTo>
                  <a:lnTo>
                    <a:pt x="1104998" y="13456"/>
                  </a:lnTo>
                  <a:lnTo>
                    <a:pt x="1055823" y="18805"/>
                  </a:lnTo>
                  <a:lnTo>
                    <a:pt x="997285" y="15023"/>
                  </a:lnTo>
                  <a:lnTo>
                    <a:pt x="949169" y="11860"/>
                  </a:lnTo>
                  <a:lnTo>
                    <a:pt x="887744" y="10792"/>
                  </a:lnTo>
                  <a:lnTo>
                    <a:pt x="837683" y="10607"/>
                  </a:lnTo>
                  <a:lnTo>
                    <a:pt x="785806" y="11722"/>
                  </a:lnTo>
                  <a:lnTo>
                    <a:pt x="734560" y="17771"/>
                  </a:lnTo>
                  <a:lnTo>
                    <a:pt x="671610" y="20408"/>
                  </a:lnTo>
                  <a:lnTo>
                    <a:pt x="620526" y="20865"/>
                  </a:lnTo>
                  <a:lnTo>
                    <a:pt x="568345" y="21000"/>
                  </a:lnTo>
                  <a:lnTo>
                    <a:pt x="515839" y="21040"/>
                  </a:lnTo>
                  <a:lnTo>
                    <a:pt x="463237" y="21052"/>
                  </a:lnTo>
                  <a:lnTo>
                    <a:pt x="413726" y="24175"/>
                  </a:lnTo>
                  <a:lnTo>
                    <a:pt x="366301" y="29390"/>
                  </a:lnTo>
                  <a:lnTo>
                    <a:pt x="315204" y="30935"/>
                  </a:lnTo>
                  <a:lnTo>
                    <a:pt x="266139" y="31393"/>
                  </a:lnTo>
                  <a:lnTo>
                    <a:pt x="218846" y="34648"/>
                  </a:lnTo>
                  <a:lnTo>
                    <a:pt x="156053" y="40639"/>
                  </a:lnTo>
                  <a:lnTo>
                    <a:pt x="107200" y="41677"/>
                  </a:lnTo>
                  <a:lnTo>
                    <a:pt x="47865" y="408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74197" y="436932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774978" y="4148228"/>
            <a:ext cx="1657520" cy="579068"/>
            <a:chOff x="2774978" y="4148228"/>
            <a:chExt cx="1657520" cy="579068"/>
          </a:xfrm>
        </p:grpSpPr>
        <p:sp>
          <p:nvSpPr>
            <p:cNvPr id="102" name="Freeform 101"/>
            <p:cNvSpPr/>
            <p:nvPr/>
          </p:nvSpPr>
          <p:spPr>
            <a:xfrm>
              <a:off x="2774978" y="4148228"/>
              <a:ext cx="318590" cy="385543"/>
            </a:xfrm>
            <a:custGeom>
              <a:avLst/>
              <a:gdLst/>
              <a:ahLst/>
              <a:cxnLst/>
              <a:rect l="0" t="0" r="0" b="0"/>
              <a:pathLst>
                <a:path w="318590" h="385543">
                  <a:moveTo>
                    <a:pt x="183529" y="0"/>
                  </a:moveTo>
                  <a:lnTo>
                    <a:pt x="124913" y="14654"/>
                  </a:lnTo>
                  <a:lnTo>
                    <a:pt x="90122" y="30338"/>
                  </a:lnTo>
                  <a:lnTo>
                    <a:pt x="63176" y="55392"/>
                  </a:lnTo>
                  <a:lnTo>
                    <a:pt x="29048" y="105647"/>
                  </a:lnTo>
                  <a:lnTo>
                    <a:pt x="8508" y="159145"/>
                  </a:lnTo>
                  <a:lnTo>
                    <a:pt x="0" y="196762"/>
                  </a:lnTo>
                  <a:lnTo>
                    <a:pt x="3715" y="257841"/>
                  </a:lnTo>
                  <a:lnTo>
                    <a:pt x="9888" y="298795"/>
                  </a:lnTo>
                  <a:lnTo>
                    <a:pt x="19008" y="320361"/>
                  </a:lnTo>
                  <a:lnTo>
                    <a:pt x="43927" y="353270"/>
                  </a:lnTo>
                  <a:lnTo>
                    <a:pt x="70026" y="375164"/>
                  </a:lnTo>
                  <a:lnTo>
                    <a:pt x="92919" y="383158"/>
                  </a:lnTo>
                  <a:lnTo>
                    <a:pt x="118692" y="385542"/>
                  </a:lnTo>
                  <a:lnTo>
                    <a:pt x="173365" y="377540"/>
                  </a:lnTo>
                  <a:lnTo>
                    <a:pt x="212103" y="364937"/>
                  </a:lnTo>
                  <a:lnTo>
                    <a:pt x="251045" y="339718"/>
                  </a:lnTo>
                  <a:lnTo>
                    <a:pt x="295598" y="283591"/>
                  </a:lnTo>
                  <a:lnTo>
                    <a:pt x="311232" y="252483"/>
                  </a:lnTo>
                  <a:lnTo>
                    <a:pt x="318589" y="202125"/>
                  </a:lnTo>
                  <a:lnTo>
                    <a:pt x="317523" y="162184"/>
                  </a:lnTo>
                  <a:lnTo>
                    <a:pt x="291021" y="100256"/>
                  </a:lnTo>
                  <a:lnTo>
                    <a:pt x="241030" y="37657"/>
                  </a:lnTo>
                  <a:lnTo>
                    <a:pt x="19405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29576" y="4335208"/>
              <a:ext cx="260601" cy="205855"/>
            </a:xfrm>
            <a:custGeom>
              <a:avLst/>
              <a:gdLst/>
              <a:ahLst/>
              <a:cxnLst/>
              <a:rect l="0" t="0" r="0" b="0"/>
              <a:pathLst>
                <a:path w="260601" h="205855">
                  <a:moveTo>
                    <a:pt x="7916" y="86761"/>
                  </a:moveTo>
                  <a:lnTo>
                    <a:pt x="11036" y="129452"/>
                  </a:lnTo>
                  <a:lnTo>
                    <a:pt x="22570" y="171102"/>
                  </a:lnTo>
                  <a:lnTo>
                    <a:pt x="22365" y="175744"/>
                  </a:lnTo>
                  <a:lnTo>
                    <a:pt x="19888" y="176498"/>
                  </a:lnTo>
                  <a:lnTo>
                    <a:pt x="15897" y="174662"/>
                  </a:lnTo>
                  <a:lnTo>
                    <a:pt x="8344" y="163263"/>
                  </a:lnTo>
                  <a:lnTo>
                    <a:pt x="2257" y="145328"/>
                  </a:lnTo>
                  <a:lnTo>
                    <a:pt x="0" y="108923"/>
                  </a:lnTo>
                  <a:lnTo>
                    <a:pt x="12232" y="46410"/>
                  </a:lnTo>
                  <a:lnTo>
                    <a:pt x="27782" y="19173"/>
                  </a:lnTo>
                  <a:lnTo>
                    <a:pt x="35198" y="14796"/>
                  </a:lnTo>
                  <a:lnTo>
                    <a:pt x="52796" y="13052"/>
                  </a:lnTo>
                  <a:lnTo>
                    <a:pt x="60063" y="16565"/>
                  </a:lnTo>
                  <a:lnTo>
                    <a:pt x="71257" y="29826"/>
                  </a:lnTo>
                  <a:lnTo>
                    <a:pt x="100037" y="85387"/>
                  </a:lnTo>
                  <a:lnTo>
                    <a:pt x="119873" y="146458"/>
                  </a:lnTo>
                  <a:lnTo>
                    <a:pt x="127085" y="169444"/>
                  </a:lnTo>
                  <a:lnTo>
                    <a:pt x="129476" y="172299"/>
                  </a:lnTo>
                  <a:lnTo>
                    <a:pt x="131070" y="169522"/>
                  </a:lnTo>
                  <a:lnTo>
                    <a:pt x="139217" y="137034"/>
                  </a:lnTo>
                  <a:lnTo>
                    <a:pt x="144583" y="129635"/>
                  </a:lnTo>
                  <a:lnTo>
                    <a:pt x="159904" y="118294"/>
                  </a:lnTo>
                  <a:lnTo>
                    <a:pt x="213775" y="102958"/>
                  </a:lnTo>
                  <a:lnTo>
                    <a:pt x="245631" y="78782"/>
                  </a:lnTo>
                  <a:lnTo>
                    <a:pt x="249451" y="70913"/>
                  </a:lnTo>
                  <a:lnTo>
                    <a:pt x="250576" y="52811"/>
                  </a:lnTo>
                  <a:lnTo>
                    <a:pt x="244631" y="22889"/>
                  </a:lnTo>
                  <a:lnTo>
                    <a:pt x="239426" y="14934"/>
                  </a:lnTo>
                  <a:lnTo>
                    <a:pt x="224283" y="2975"/>
                  </a:lnTo>
                  <a:lnTo>
                    <a:pt x="202735" y="0"/>
                  </a:lnTo>
                  <a:lnTo>
                    <a:pt x="179900" y="3746"/>
                  </a:lnTo>
                  <a:lnTo>
                    <a:pt x="161952" y="13211"/>
                  </a:lnTo>
                  <a:lnTo>
                    <a:pt x="149296" y="28335"/>
                  </a:lnTo>
                  <a:lnTo>
                    <a:pt x="140942" y="47926"/>
                  </a:lnTo>
                  <a:lnTo>
                    <a:pt x="137408" y="84093"/>
                  </a:lnTo>
                  <a:lnTo>
                    <a:pt x="149173" y="139052"/>
                  </a:lnTo>
                  <a:lnTo>
                    <a:pt x="164673" y="165295"/>
                  </a:lnTo>
                  <a:lnTo>
                    <a:pt x="189673" y="187889"/>
                  </a:lnTo>
                  <a:lnTo>
                    <a:pt x="219307" y="203812"/>
                  </a:lnTo>
                  <a:lnTo>
                    <a:pt x="236788" y="205854"/>
                  </a:lnTo>
                  <a:lnTo>
                    <a:pt x="260600" y="202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03821" y="4325477"/>
              <a:ext cx="196967" cy="217579"/>
            </a:xfrm>
            <a:custGeom>
              <a:avLst/>
              <a:gdLst/>
              <a:ahLst/>
              <a:cxnLst/>
              <a:rect l="0" t="0" r="0" b="0"/>
              <a:pathLst>
                <a:path w="196967" h="217579">
                  <a:moveTo>
                    <a:pt x="133795" y="96492"/>
                  </a:moveTo>
                  <a:lnTo>
                    <a:pt x="114667" y="34234"/>
                  </a:lnTo>
                  <a:lnTo>
                    <a:pt x="103457" y="17739"/>
                  </a:lnTo>
                  <a:lnTo>
                    <a:pt x="87556" y="5728"/>
                  </a:lnTo>
                  <a:lnTo>
                    <a:pt x="78403" y="888"/>
                  </a:lnTo>
                  <a:lnTo>
                    <a:pt x="68791" y="0"/>
                  </a:lnTo>
                  <a:lnTo>
                    <a:pt x="48752" y="5254"/>
                  </a:lnTo>
                  <a:lnTo>
                    <a:pt x="31267" y="18507"/>
                  </a:lnTo>
                  <a:lnTo>
                    <a:pt x="16868" y="37265"/>
                  </a:lnTo>
                  <a:lnTo>
                    <a:pt x="3354" y="74133"/>
                  </a:lnTo>
                  <a:lnTo>
                    <a:pt x="0" y="113524"/>
                  </a:lnTo>
                  <a:lnTo>
                    <a:pt x="11830" y="175250"/>
                  </a:lnTo>
                  <a:lnTo>
                    <a:pt x="27337" y="205095"/>
                  </a:lnTo>
                  <a:lnTo>
                    <a:pt x="35917" y="211008"/>
                  </a:lnTo>
                  <a:lnTo>
                    <a:pt x="57929" y="217578"/>
                  </a:lnTo>
                  <a:lnTo>
                    <a:pt x="68010" y="216990"/>
                  </a:lnTo>
                  <a:lnTo>
                    <a:pt x="85450" y="210098"/>
                  </a:lnTo>
                  <a:lnTo>
                    <a:pt x="97880" y="196116"/>
                  </a:lnTo>
                  <a:lnTo>
                    <a:pt x="115393" y="158545"/>
                  </a:lnTo>
                  <a:lnTo>
                    <a:pt x="122230" y="95420"/>
                  </a:lnTo>
                  <a:lnTo>
                    <a:pt x="122806" y="77298"/>
                  </a:lnTo>
                  <a:lnTo>
                    <a:pt x="125470" y="93404"/>
                  </a:lnTo>
                  <a:lnTo>
                    <a:pt x="140037" y="125473"/>
                  </a:lnTo>
                  <a:lnTo>
                    <a:pt x="152557" y="142908"/>
                  </a:lnTo>
                  <a:lnTo>
                    <a:pt x="169040" y="155335"/>
                  </a:lnTo>
                  <a:lnTo>
                    <a:pt x="196966" y="170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32373" y="4337609"/>
              <a:ext cx="168457" cy="179117"/>
            </a:xfrm>
            <a:custGeom>
              <a:avLst/>
              <a:gdLst/>
              <a:ahLst/>
              <a:cxnLst/>
              <a:rect l="0" t="0" r="0" b="0"/>
              <a:pathLst>
                <a:path w="168457" h="179117">
                  <a:moveTo>
                    <a:pt x="0" y="63302"/>
                  </a:moveTo>
                  <a:lnTo>
                    <a:pt x="8333" y="112233"/>
                  </a:lnTo>
                  <a:lnTo>
                    <a:pt x="15684" y="165775"/>
                  </a:lnTo>
                  <a:lnTo>
                    <a:pt x="17475" y="169052"/>
                  </a:lnTo>
                  <a:lnTo>
                    <a:pt x="18669" y="166557"/>
                  </a:lnTo>
                  <a:lnTo>
                    <a:pt x="18826" y="152477"/>
                  </a:lnTo>
                  <a:lnTo>
                    <a:pt x="11852" y="99092"/>
                  </a:lnTo>
                  <a:lnTo>
                    <a:pt x="5489" y="42799"/>
                  </a:lnTo>
                  <a:lnTo>
                    <a:pt x="10628" y="22605"/>
                  </a:lnTo>
                  <a:lnTo>
                    <a:pt x="20711" y="5830"/>
                  </a:lnTo>
                  <a:lnTo>
                    <a:pt x="27846" y="1591"/>
                  </a:lnTo>
                  <a:lnTo>
                    <a:pt x="45131" y="0"/>
                  </a:lnTo>
                  <a:lnTo>
                    <a:pt x="74593" y="11271"/>
                  </a:lnTo>
                  <a:lnTo>
                    <a:pt x="99961" y="29429"/>
                  </a:lnTo>
                  <a:lnTo>
                    <a:pt x="116705" y="55215"/>
                  </a:lnTo>
                  <a:lnTo>
                    <a:pt x="140150" y="116159"/>
                  </a:lnTo>
                  <a:lnTo>
                    <a:pt x="157897" y="162377"/>
                  </a:lnTo>
                  <a:lnTo>
                    <a:pt x="168456" y="179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00829" y="452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11357" y="4340457"/>
              <a:ext cx="176428" cy="386839"/>
            </a:xfrm>
            <a:custGeom>
              <a:avLst/>
              <a:gdLst/>
              <a:ahLst/>
              <a:cxnLst/>
              <a:rect l="0" t="0" r="0" b="0"/>
              <a:pathLst>
                <a:path w="176428" h="386839">
                  <a:moveTo>
                    <a:pt x="147399" y="60454"/>
                  </a:moveTo>
                  <a:lnTo>
                    <a:pt x="137824" y="36408"/>
                  </a:lnTo>
                  <a:lnTo>
                    <a:pt x="127156" y="22081"/>
                  </a:lnTo>
                  <a:lnTo>
                    <a:pt x="102407" y="6451"/>
                  </a:lnTo>
                  <a:lnTo>
                    <a:pt x="67257" y="0"/>
                  </a:lnTo>
                  <a:lnTo>
                    <a:pt x="56536" y="2604"/>
                  </a:lnTo>
                  <a:lnTo>
                    <a:pt x="38386" y="14856"/>
                  </a:lnTo>
                  <a:lnTo>
                    <a:pt x="28759" y="35119"/>
                  </a:lnTo>
                  <a:lnTo>
                    <a:pt x="22578" y="86256"/>
                  </a:lnTo>
                  <a:lnTo>
                    <a:pt x="21508" y="127501"/>
                  </a:lnTo>
                  <a:lnTo>
                    <a:pt x="27497" y="149134"/>
                  </a:lnTo>
                  <a:lnTo>
                    <a:pt x="50405" y="182087"/>
                  </a:lnTo>
                  <a:lnTo>
                    <a:pt x="58170" y="185996"/>
                  </a:lnTo>
                  <a:lnTo>
                    <a:pt x="76157" y="187221"/>
                  </a:lnTo>
                  <a:lnTo>
                    <a:pt x="92729" y="180746"/>
                  </a:lnTo>
                  <a:lnTo>
                    <a:pt x="100424" y="175744"/>
                  </a:lnTo>
                  <a:lnTo>
                    <a:pt x="112094" y="160827"/>
                  </a:lnTo>
                  <a:lnTo>
                    <a:pt x="129117" y="122655"/>
                  </a:lnTo>
                  <a:lnTo>
                    <a:pt x="132871" y="119469"/>
                  </a:lnTo>
                  <a:lnTo>
                    <a:pt x="136544" y="120855"/>
                  </a:lnTo>
                  <a:lnTo>
                    <a:pt x="143744" y="131753"/>
                  </a:lnTo>
                  <a:lnTo>
                    <a:pt x="161418" y="188517"/>
                  </a:lnTo>
                  <a:lnTo>
                    <a:pt x="171960" y="237479"/>
                  </a:lnTo>
                  <a:lnTo>
                    <a:pt x="176427" y="296851"/>
                  </a:lnTo>
                  <a:lnTo>
                    <a:pt x="172779" y="321107"/>
                  </a:lnTo>
                  <a:lnTo>
                    <a:pt x="167828" y="330149"/>
                  </a:lnTo>
                  <a:lnTo>
                    <a:pt x="152969" y="343316"/>
                  </a:lnTo>
                  <a:lnTo>
                    <a:pt x="93179" y="365134"/>
                  </a:lnTo>
                  <a:lnTo>
                    <a:pt x="33934" y="382074"/>
                  </a:lnTo>
                  <a:lnTo>
                    <a:pt x="0" y="386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11399" y="4190342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8333" y="57264"/>
                  </a:lnTo>
                  <a:lnTo>
                    <a:pt x="12997" y="106654"/>
                  </a:lnTo>
                  <a:lnTo>
                    <a:pt x="21788" y="158333"/>
                  </a:lnTo>
                  <a:lnTo>
                    <a:pt x="31802" y="207570"/>
                  </a:lnTo>
                  <a:lnTo>
                    <a:pt x="40077" y="266129"/>
                  </a:lnTo>
                  <a:lnTo>
                    <a:pt x="47099" y="303071"/>
                  </a:lnTo>
                  <a:lnTo>
                    <a:pt x="53298" y="316022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85098" y="4361102"/>
              <a:ext cx="147400" cy="197738"/>
            </a:xfrm>
            <a:custGeom>
              <a:avLst/>
              <a:gdLst/>
              <a:ahLst/>
              <a:cxnLst/>
              <a:rect l="0" t="0" r="0" b="0"/>
              <a:pathLst>
                <a:path w="147400" h="197738">
                  <a:moveTo>
                    <a:pt x="0" y="102980"/>
                  </a:moveTo>
                  <a:lnTo>
                    <a:pt x="37478" y="94647"/>
                  </a:lnTo>
                  <a:lnTo>
                    <a:pt x="94146" y="84335"/>
                  </a:lnTo>
                  <a:lnTo>
                    <a:pt x="115542" y="77927"/>
                  </a:lnTo>
                  <a:lnTo>
                    <a:pt x="123822" y="72240"/>
                  </a:lnTo>
                  <a:lnTo>
                    <a:pt x="136141" y="56563"/>
                  </a:lnTo>
                  <a:lnTo>
                    <a:pt x="139276" y="37897"/>
                  </a:lnTo>
                  <a:lnTo>
                    <a:pt x="138474" y="28006"/>
                  </a:lnTo>
                  <a:lnTo>
                    <a:pt x="128224" y="10777"/>
                  </a:lnTo>
                  <a:lnTo>
                    <a:pt x="120578" y="2907"/>
                  </a:lnTo>
                  <a:lnTo>
                    <a:pt x="111971" y="0"/>
                  </a:lnTo>
                  <a:lnTo>
                    <a:pt x="93049" y="3009"/>
                  </a:lnTo>
                  <a:lnTo>
                    <a:pt x="62665" y="12268"/>
                  </a:lnTo>
                  <a:lnTo>
                    <a:pt x="54645" y="17939"/>
                  </a:lnTo>
                  <a:lnTo>
                    <a:pt x="42614" y="33599"/>
                  </a:lnTo>
                  <a:lnTo>
                    <a:pt x="29264" y="62146"/>
                  </a:lnTo>
                  <a:lnTo>
                    <a:pt x="23489" y="98420"/>
                  </a:lnTo>
                  <a:lnTo>
                    <a:pt x="27367" y="133215"/>
                  </a:lnTo>
                  <a:lnTo>
                    <a:pt x="35950" y="151903"/>
                  </a:lnTo>
                  <a:lnTo>
                    <a:pt x="41514" y="160162"/>
                  </a:lnTo>
                  <a:lnTo>
                    <a:pt x="57055" y="172458"/>
                  </a:lnTo>
                  <a:lnTo>
                    <a:pt x="95628" y="189884"/>
                  </a:lnTo>
                  <a:lnTo>
                    <a:pt x="147399" y="197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779938" y="4306155"/>
            <a:ext cx="1884601" cy="408460"/>
            <a:chOff x="4779938" y="4306155"/>
            <a:chExt cx="1884601" cy="408460"/>
          </a:xfrm>
        </p:grpSpPr>
        <p:sp>
          <p:nvSpPr>
            <p:cNvPr id="111" name="Freeform 110"/>
            <p:cNvSpPr/>
            <p:nvPr/>
          </p:nvSpPr>
          <p:spPr>
            <a:xfrm>
              <a:off x="4779938" y="4432497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3119" y="42692"/>
                  </a:lnTo>
                  <a:lnTo>
                    <a:pt x="16788" y="96002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79938" y="43272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22091" y="4440253"/>
              <a:ext cx="121914" cy="146949"/>
            </a:xfrm>
            <a:custGeom>
              <a:avLst/>
              <a:gdLst/>
              <a:ahLst/>
              <a:cxnLst/>
              <a:rect l="0" t="0" r="0" b="0"/>
              <a:pathLst>
                <a:path w="121914" h="146949">
                  <a:moveTo>
                    <a:pt x="78945" y="13301"/>
                  </a:moveTo>
                  <a:lnTo>
                    <a:pt x="67766" y="2123"/>
                  </a:lnTo>
                  <a:lnTo>
                    <a:pt x="59794" y="0"/>
                  </a:lnTo>
                  <a:lnTo>
                    <a:pt x="27387" y="2601"/>
                  </a:lnTo>
                  <a:lnTo>
                    <a:pt x="5728" y="7765"/>
                  </a:lnTo>
                  <a:lnTo>
                    <a:pt x="887" y="13120"/>
                  </a:lnTo>
                  <a:lnTo>
                    <a:pt x="0" y="20199"/>
                  </a:lnTo>
                  <a:lnTo>
                    <a:pt x="1749" y="28428"/>
                  </a:lnTo>
                  <a:lnTo>
                    <a:pt x="13050" y="43811"/>
                  </a:lnTo>
                  <a:lnTo>
                    <a:pt x="29771" y="57277"/>
                  </a:lnTo>
                  <a:lnTo>
                    <a:pt x="88608" y="84208"/>
                  </a:lnTo>
                  <a:lnTo>
                    <a:pt x="105076" y="95898"/>
                  </a:lnTo>
                  <a:lnTo>
                    <a:pt x="117075" y="112012"/>
                  </a:lnTo>
                  <a:lnTo>
                    <a:pt x="121913" y="121222"/>
                  </a:lnTo>
                  <a:lnTo>
                    <a:pt x="121628" y="128532"/>
                  </a:lnTo>
                  <a:lnTo>
                    <a:pt x="117929" y="134576"/>
                  </a:lnTo>
                  <a:lnTo>
                    <a:pt x="111953" y="139774"/>
                  </a:lnTo>
                  <a:lnTo>
                    <a:pt x="92835" y="145551"/>
                  </a:lnTo>
                  <a:lnTo>
                    <a:pt x="68741" y="146948"/>
                  </a:lnTo>
                  <a:lnTo>
                    <a:pt x="15774" y="139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92671" y="4447965"/>
              <a:ext cx="184537" cy="171133"/>
            </a:xfrm>
            <a:custGeom>
              <a:avLst/>
              <a:gdLst/>
              <a:ahLst/>
              <a:cxnLst/>
              <a:rect l="0" t="0" r="0" b="0"/>
              <a:pathLst>
                <a:path w="184537" h="171133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43428" y="2113"/>
                  </a:lnTo>
                  <a:lnTo>
                    <a:pt x="26518" y="13403"/>
                  </a:lnTo>
                  <a:lnTo>
                    <a:pt x="12373" y="30119"/>
                  </a:lnTo>
                  <a:lnTo>
                    <a:pt x="2187" y="49246"/>
                  </a:lnTo>
                  <a:lnTo>
                    <a:pt x="0" y="72566"/>
                  </a:lnTo>
                  <a:lnTo>
                    <a:pt x="8127" y="120075"/>
                  </a:lnTo>
                  <a:lnTo>
                    <a:pt x="20577" y="138750"/>
                  </a:lnTo>
                  <a:lnTo>
                    <a:pt x="37809" y="153679"/>
                  </a:lnTo>
                  <a:lnTo>
                    <a:pt x="57165" y="164213"/>
                  </a:lnTo>
                  <a:lnTo>
                    <a:pt x="93383" y="171132"/>
                  </a:lnTo>
                  <a:lnTo>
                    <a:pt x="116960" y="166511"/>
                  </a:lnTo>
                  <a:lnTo>
                    <a:pt x="160692" y="144481"/>
                  </a:lnTo>
                  <a:lnTo>
                    <a:pt x="175731" y="128150"/>
                  </a:lnTo>
                  <a:lnTo>
                    <a:pt x="181379" y="118882"/>
                  </a:lnTo>
                  <a:lnTo>
                    <a:pt x="184536" y="99225"/>
                  </a:lnTo>
                  <a:lnTo>
                    <a:pt x="177030" y="58010"/>
                  </a:lnTo>
                  <a:lnTo>
                    <a:pt x="164665" y="40196"/>
                  </a:lnTo>
                  <a:lnTo>
                    <a:pt x="11897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48518" y="4348269"/>
              <a:ext cx="244907" cy="314881"/>
            </a:xfrm>
            <a:custGeom>
              <a:avLst/>
              <a:gdLst/>
              <a:ahLst/>
              <a:cxnLst/>
              <a:rect l="0" t="0" r="0" b="0"/>
              <a:pathLst>
                <a:path w="244907" h="314881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9490" y="119062"/>
                  </a:lnTo>
                  <a:lnTo>
                    <a:pt x="57609" y="172607"/>
                  </a:lnTo>
                  <a:lnTo>
                    <a:pt x="63242" y="227074"/>
                  </a:lnTo>
                  <a:lnTo>
                    <a:pt x="68272" y="250661"/>
                  </a:lnTo>
                  <a:lnTo>
                    <a:pt x="67741" y="256014"/>
                  </a:lnTo>
                  <a:lnTo>
                    <a:pt x="65048" y="257244"/>
                  </a:lnTo>
                  <a:lnTo>
                    <a:pt x="60913" y="255724"/>
                  </a:lnTo>
                  <a:lnTo>
                    <a:pt x="59326" y="251201"/>
                  </a:lnTo>
                  <a:lnTo>
                    <a:pt x="62681" y="228068"/>
                  </a:lnTo>
                  <a:lnTo>
                    <a:pt x="68022" y="208988"/>
                  </a:lnTo>
                  <a:lnTo>
                    <a:pt x="73424" y="201327"/>
                  </a:lnTo>
                  <a:lnTo>
                    <a:pt x="88785" y="189694"/>
                  </a:lnTo>
                  <a:lnTo>
                    <a:pt x="117164" y="176569"/>
                  </a:lnTo>
                  <a:lnTo>
                    <a:pt x="153388" y="170860"/>
                  </a:lnTo>
                  <a:lnTo>
                    <a:pt x="173847" y="175763"/>
                  </a:lnTo>
                  <a:lnTo>
                    <a:pt x="211635" y="197975"/>
                  </a:lnTo>
                  <a:lnTo>
                    <a:pt x="225861" y="214331"/>
                  </a:lnTo>
                  <a:lnTo>
                    <a:pt x="244526" y="253427"/>
                  </a:lnTo>
                  <a:lnTo>
                    <a:pt x="244906" y="263708"/>
                  </a:lnTo>
                  <a:lnTo>
                    <a:pt x="239088" y="284490"/>
                  </a:lnTo>
                  <a:lnTo>
                    <a:pt x="225584" y="299185"/>
                  </a:lnTo>
                  <a:lnTo>
                    <a:pt x="217070" y="304742"/>
                  </a:lnTo>
                  <a:lnTo>
                    <a:pt x="182730" y="312562"/>
                  </a:lnTo>
                  <a:lnTo>
                    <a:pt x="142919" y="314880"/>
                  </a:lnTo>
                  <a:lnTo>
                    <a:pt x="121621" y="309182"/>
                  </a:lnTo>
                  <a:lnTo>
                    <a:pt x="9475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22259" y="4306155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23333" y="176886"/>
                  </a:lnTo>
                  <a:lnTo>
                    <a:pt x="35545" y="234722"/>
                  </a:lnTo>
                  <a:lnTo>
                    <a:pt x="49222" y="290037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38031" y="4457517"/>
              <a:ext cx="210571" cy="17095"/>
            </a:xfrm>
            <a:custGeom>
              <a:avLst/>
              <a:gdLst/>
              <a:ahLst/>
              <a:cxnLst/>
              <a:rect l="0" t="0" r="0" b="0"/>
              <a:pathLst>
                <a:path w="210571" h="17095">
                  <a:moveTo>
                    <a:pt x="210570" y="17094"/>
                  </a:moveTo>
                  <a:lnTo>
                    <a:pt x="154355" y="306"/>
                  </a:lnTo>
                  <a:lnTo>
                    <a:pt x="95784" y="0"/>
                  </a:lnTo>
                  <a:lnTo>
                    <a:pt x="33218" y="5269"/>
                  </a:lnTo>
                  <a:lnTo>
                    <a:pt x="0" y="6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69658" y="4495668"/>
              <a:ext cx="144667" cy="180674"/>
            </a:xfrm>
            <a:custGeom>
              <a:avLst/>
              <a:gdLst/>
              <a:ahLst/>
              <a:cxnLst/>
              <a:rect l="0" t="0" r="0" b="0"/>
              <a:pathLst>
                <a:path w="144667" h="180674">
                  <a:moveTo>
                    <a:pt x="0" y="10529"/>
                  </a:moveTo>
                  <a:lnTo>
                    <a:pt x="5589" y="69146"/>
                  </a:lnTo>
                  <a:lnTo>
                    <a:pt x="19128" y="114914"/>
                  </a:lnTo>
                  <a:lnTo>
                    <a:pt x="43119" y="154630"/>
                  </a:lnTo>
                  <a:lnTo>
                    <a:pt x="57769" y="169330"/>
                  </a:lnTo>
                  <a:lnTo>
                    <a:pt x="75978" y="179763"/>
                  </a:lnTo>
                  <a:lnTo>
                    <a:pt x="84577" y="180673"/>
                  </a:lnTo>
                  <a:lnTo>
                    <a:pt x="100371" y="175446"/>
                  </a:lnTo>
                  <a:lnTo>
                    <a:pt x="122416" y="153759"/>
                  </a:lnTo>
                  <a:lnTo>
                    <a:pt x="138177" y="113929"/>
                  </a:lnTo>
                  <a:lnTo>
                    <a:pt x="144666" y="70671"/>
                  </a:lnTo>
                  <a:lnTo>
                    <a:pt x="138706" y="1775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95064" y="4485140"/>
              <a:ext cx="144292" cy="210570"/>
            </a:xfrm>
            <a:custGeom>
              <a:avLst/>
              <a:gdLst/>
              <a:ahLst/>
              <a:cxnLst/>
              <a:rect l="0" t="0" r="0" b="0"/>
              <a:pathLst>
                <a:path w="144292" h="210570">
                  <a:moveTo>
                    <a:pt x="79920" y="0"/>
                  </a:moveTo>
                  <a:lnTo>
                    <a:pt x="57564" y="0"/>
                  </a:lnTo>
                  <a:lnTo>
                    <a:pt x="40348" y="6239"/>
                  </a:lnTo>
                  <a:lnTo>
                    <a:pt x="24898" y="17980"/>
                  </a:lnTo>
                  <a:lnTo>
                    <a:pt x="10232" y="34897"/>
                  </a:lnTo>
                  <a:lnTo>
                    <a:pt x="2155" y="57234"/>
                  </a:lnTo>
                  <a:lnTo>
                    <a:pt x="0" y="69741"/>
                  </a:lnTo>
                  <a:lnTo>
                    <a:pt x="3244" y="78079"/>
                  </a:lnTo>
                  <a:lnTo>
                    <a:pt x="10085" y="83638"/>
                  </a:lnTo>
                  <a:lnTo>
                    <a:pt x="69731" y="105233"/>
                  </a:lnTo>
                  <a:lnTo>
                    <a:pt x="126975" y="125165"/>
                  </a:lnTo>
                  <a:lnTo>
                    <a:pt x="140998" y="141026"/>
                  </a:lnTo>
                  <a:lnTo>
                    <a:pt x="144035" y="150170"/>
                  </a:lnTo>
                  <a:lnTo>
                    <a:pt x="144291" y="169687"/>
                  </a:lnTo>
                  <a:lnTo>
                    <a:pt x="140381" y="177465"/>
                  </a:lnTo>
                  <a:lnTo>
                    <a:pt x="126679" y="189227"/>
                  </a:lnTo>
                  <a:lnTo>
                    <a:pt x="99234" y="202426"/>
                  </a:lnTo>
                  <a:lnTo>
                    <a:pt x="46011" y="209497"/>
                  </a:lnTo>
                  <a:lnTo>
                    <a:pt x="27278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80269" y="4503622"/>
              <a:ext cx="284270" cy="210993"/>
            </a:xfrm>
            <a:custGeom>
              <a:avLst/>
              <a:gdLst/>
              <a:ahLst/>
              <a:cxnLst/>
              <a:rect l="0" t="0" r="0" b="0"/>
              <a:pathLst>
                <a:path w="284270" h="210993">
                  <a:moveTo>
                    <a:pt x="0" y="76274"/>
                  </a:moveTo>
                  <a:lnTo>
                    <a:pt x="42692" y="79393"/>
                  </a:lnTo>
                  <a:lnTo>
                    <a:pt x="89932" y="85339"/>
                  </a:lnTo>
                  <a:lnTo>
                    <a:pt x="113669" y="79913"/>
                  </a:lnTo>
                  <a:lnTo>
                    <a:pt x="124913" y="75191"/>
                  </a:lnTo>
                  <a:lnTo>
                    <a:pt x="131238" y="68533"/>
                  </a:lnTo>
                  <a:lnTo>
                    <a:pt x="134286" y="60585"/>
                  </a:lnTo>
                  <a:lnTo>
                    <a:pt x="134551" y="42395"/>
                  </a:lnTo>
                  <a:lnTo>
                    <a:pt x="130771" y="22612"/>
                  </a:lnTo>
                  <a:lnTo>
                    <a:pt x="125785" y="14763"/>
                  </a:lnTo>
                  <a:lnTo>
                    <a:pt x="110886" y="2923"/>
                  </a:lnTo>
                  <a:lnTo>
                    <a:pt x="92567" y="0"/>
                  </a:lnTo>
                  <a:lnTo>
                    <a:pt x="72727" y="3770"/>
                  </a:lnTo>
                  <a:lnTo>
                    <a:pt x="52210" y="13244"/>
                  </a:lnTo>
                  <a:lnTo>
                    <a:pt x="37633" y="28373"/>
                  </a:lnTo>
                  <a:lnTo>
                    <a:pt x="18742" y="66682"/>
                  </a:lnTo>
                  <a:lnTo>
                    <a:pt x="17298" y="90338"/>
                  </a:lnTo>
                  <a:lnTo>
                    <a:pt x="25904" y="138064"/>
                  </a:lnTo>
                  <a:lnTo>
                    <a:pt x="41080" y="165032"/>
                  </a:lnTo>
                  <a:lnTo>
                    <a:pt x="59982" y="177333"/>
                  </a:lnTo>
                  <a:lnTo>
                    <a:pt x="122629" y="198550"/>
                  </a:lnTo>
                  <a:lnTo>
                    <a:pt x="184085" y="210992"/>
                  </a:lnTo>
                  <a:lnTo>
                    <a:pt x="244560" y="204528"/>
                  </a:lnTo>
                  <a:lnTo>
                    <a:pt x="266621" y="202296"/>
                  </a:lnTo>
                  <a:lnTo>
                    <a:pt x="272503" y="200063"/>
                  </a:lnTo>
                  <a:lnTo>
                    <a:pt x="284269" y="192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7233077" y="4674653"/>
            <a:ext cx="1863546" cy="568539"/>
          </a:xfrm>
          <a:custGeom>
            <a:avLst/>
            <a:gdLst/>
            <a:ahLst/>
            <a:cxnLst/>
            <a:rect l="0" t="0" r="0" b="0"/>
            <a:pathLst>
              <a:path w="1863546" h="568539">
                <a:moveTo>
                  <a:pt x="931926" y="0"/>
                </a:moveTo>
                <a:lnTo>
                  <a:pt x="1863545" y="568538"/>
                </a:lnTo>
                <a:lnTo>
                  <a:pt x="0" y="56853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4374" y="204048"/>
            <a:ext cx="841847" cy="452577"/>
            <a:chOff x="274374" y="204048"/>
            <a:chExt cx="841847" cy="452577"/>
          </a:xfrm>
        </p:grpSpPr>
        <p:sp>
          <p:nvSpPr>
            <p:cNvPr id="2" name="Freeform 1"/>
            <p:cNvSpPr/>
            <p:nvPr/>
          </p:nvSpPr>
          <p:spPr>
            <a:xfrm>
              <a:off x="274374" y="204048"/>
              <a:ext cx="325751" cy="452577"/>
            </a:xfrm>
            <a:custGeom>
              <a:avLst/>
              <a:gdLst/>
              <a:ahLst/>
              <a:cxnLst/>
              <a:rect l="0" t="0" r="0" b="0"/>
              <a:pathLst>
                <a:path w="325751" h="452577">
                  <a:moveTo>
                    <a:pt x="252050" y="90749"/>
                  </a:moveTo>
                  <a:lnTo>
                    <a:pt x="236409" y="72769"/>
                  </a:lnTo>
                  <a:lnTo>
                    <a:pt x="211617" y="32186"/>
                  </a:lnTo>
                  <a:lnTo>
                    <a:pt x="191847" y="10356"/>
                  </a:lnTo>
                  <a:lnTo>
                    <a:pt x="171871" y="2377"/>
                  </a:lnTo>
                  <a:lnTo>
                    <a:pt x="148565" y="0"/>
                  </a:lnTo>
                  <a:lnTo>
                    <a:pt x="126508" y="2843"/>
                  </a:lnTo>
                  <a:lnTo>
                    <a:pt x="94360" y="16610"/>
                  </a:lnTo>
                  <a:lnTo>
                    <a:pt x="68197" y="41096"/>
                  </a:lnTo>
                  <a:lnTo>
                    <a:pt x="34355" y="99476"/>
                  </a:lnTo>
                  <a:lnTo>
                    <a:pt x="13853" y="154853"/>
                  </a:lnTo>
                  <a:lnTo>
                    <a:pt x="2575" y="210560"/>
                  </a:lnTo>
                  <a:lnTo>
                    <a:pt x="0" y="271953"/>
                  </a:lnTo>
                  <a:lnTo>
                    <a:pt x="10903" y="334930"/>
                  </a:lnTo>
                  <a:lnTo>
                    <a:pt x="24132" y="389457"/>
                  </a:lnTo>
                  <a:lnTo>
                    <a:pt x="37280" y="411072"/>
                  </a:lnTo>
                  <a:lnTo>
                    <a:pt x="55991" y="427307"/>
                  </a:lnTo>
                  <a:lnTo>
                    <a:pt x="114087" y="451257"/>
                  </a:lnTo>
                  <a:lnTo>
                    <a:pt x="135751" y="452576"/>
                  </a:lnTo>
                  <a:lnTo>
                    <a:pt x="196051" y="440821"/>
                  </a:lnTo>
                  <a:lnTo>
                    <a:pt x="240859" y="424368"/>
                  </a:lnTo>
                  <a:lnTo>
                    <a:pt x="285672" y="392133"/>
                  </a:lnTo>
                  <a:lnTo>
                    <a:pt x="311811" y="370644"/>
                  </a:lnTo>
                  <a:lnTo>
                    <a:pt x="325750" y="3644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8234" y="210569"/>
              <a:ext cx="16119" cy="421141"/>
            </a:xfrm>
            <a:custGeom>
              <a:avLst/>
              <a:gdLst/>
              <a:ahLst/>
              <a:cxnLst/>
              <a:rect l="0" t="0" r="0" b="0"/>
              <a:pathLst>
                <a:path w="16119" h="421141">
                  <a:moveTo>
                    <a:pt x="5589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3" y="132642"/>
                  </a:lnTo>
                  <a:lnTo>
                    <a:pt x="13787" y="192837"/>
                  </a:lnTo>
                  <a:lnTo>
                    <a:pt x="15427" y="246260"/>
                  </a:lnTo>
                  <a:lnTo>
                    <a:pt x="15913" y="300304"/>
                  </a:lnTo>
                  <a:lnTo>
                    <a:pt x="16077" y="360487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2709" y="419640"/>
              <a:ext cx="174856" cy="216446"/>
            </a:xfrm>
            <a:custGeom>
              <a:avLst/>
              <a:gdLst/>
              <a:ahLst/>
              <a:cxnLst/>
              <a:rect l="0" t="0" r="0" b="0"/>
              <a:pathLst>
                <a:path w="174856" h="216446">
                  <a:moveTo>
                    <a:pt x="111684" y="75199"/>
                  </a:moveTo>
                  <a:lnTo>
                    <a:pt x="109345" y="36681"/>
                  </a:lnTo>
                  <a:lnTo>
                    <a:pt x="100506" y="18695"/>
                  </a:lnTo>
                  <a:lnTo>
                    <a:pt x="85659" y="6023"/>
                  </a:lnTo>
                  <a:lnTo>
                    <a:pt x="76787" y="1005"/>
                  </a:lnTo>
                  <a:lnTo>
                    <a:pt x="68532" y="0"/>
                  </a:lnTo>
                  <a:lnTo>
                    <a:pt x="53121" y="5122"/>
                  </a:lnTo>
                  <a:lnTo>
                    <a:pt x="31291" y="21160"/>
                  </a:lnTo>
                  <a:lnTo>
                    <a:pt x="15595" y="46319"/>
                  </a:lnTo>
                  <a:lnTo>
                    <a:pt x="980" y="95837"/>
                  </a:lnTo>
                  <a:lnTo>
                    <a:pt x="0" y="157611"/>
                  </a:lnTo>
                  <a:lnTo>
                    <a:pt x="10724" y="209631"/>
                  </a:lnTo>
                  <a:lnTo>
                    <a:pt x="15132" y="215123"/>
                  </a:lnTo>
                  <a:lnTo>
                    <a:pt x="20410" y="216445"/>
                  </a:lnTo>
                  <a:lnTo>
                    <a:pt x="26268" y="214986"/>
                  </a:lnTo>
                  <a:lnTo>
                    <a:pt x="45692" y="201755"/>
                  </a:lnTo>
                  <a:lnTo>
                    <a:pt x="66265" y="183017"/>
                  </a:lnTo>
                  <a:lnTo>
                    <a:pt x="89730" y="120650"/>
                  </a:lnTo>
                  <a:lnTo>
                    <a:pt x="93538" y="109009"/>
                  </a:lnTo>
                  <a:lnTo>
                    <a:pt x="97247" y="105928"/>
                  </a:lnTo>
                  <a:lnTo>
                    <a:pt x="100890" y="108553"/>
                  </a:lnTo>
                  <a:lnTo>
                    <a:pt x="122189" y="168840"/>
                  </a:lnTo>
                  <a:lnTo>
                    <a:pt x="125707" y="179740"/>
                  </a:lnTo>
                  <a:lnTo>
                    <a:pt x="138974" y="194971"/>
                  </a:lnTo>
                  <a:lnTo>
                    <a:pt x="159934" y="207003"/>
                  </a:lnTo>
                  <a:lnTo>
                    <a:pt x="174855" y="212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401546"/>
              <a:ext cx="137071" cy="183853"/>
            </a:xfrm>
            <a:custGeom>
              <a:avLst/>
              <a:gdLst/>
              <a:ahLst/>
              <a:cxnLst/>
              <a:rect l="0" t="0" r="0" b="0"/>
              <a:pathLst>
                <a:path w="137071" h="183853">
                  <a:moveTo>
                    <a:pt x="126342" y="9065"/>
                  </a:moveTo>
                  <a:lnTo>
                    <a:pt x="88864" y="732"/>
                  </a:lnTo>
                  <a:lnTo>
                    <a:pt x="76790" y="0"/>
                  </a:lnTo>
                  <a:lnTo>
                    <a:pt x="66401" y="3022"/>
                  </a:lnTo>
                  <a:lnTo>
                    <a:pt x="48619" y="15738"/>
                  </a:lnTo>
                  <a:lnTo>
                    <a:pt x="25454" y="42628"/>
                  </a:lnTo>
                  <a:lnTo>
                    <a:pt x="22818" y="51327"/>
                  </a:lnTo>
                  <a:lnTo>
                    <a:pt x="23401" y="59467"/>
                  </a:lnTo>
                  <a:lnTo>
                    <a:pt x="26129" y="67233"/>
                  </a:lnTo>
                  <a:lnTo>
                    <a:pt x="38519" y="78981"/>
                  </a:lnTo>
                  <a:lnTo>
                    <a:pt x="95365" y="103489"/>
                  </a:lnTo>
                  <a:lnTo>
                    <a:pt x="114914" y="111863"/>
                  </a:lnTo>
                  <a:lnTo>
                    <a:pt x="131401" y="123383"/>
                  </a:lnTo>
                  <a:lnTo>
                    <a:pt x="135564" y="130900"/>
                  </a:lnTo>
                  <a:lnTo>
                    <a:pt x="137070" y="148612"/>
                  </a:lnTo>
                  <a:lnTo>
                    <a:pt x="133494" y="157078"/>
                  </a:lnTo>
                  <a:lnTo>
                    <a:pt x="120162" y="172725"/>
                  </a:lnTo>
                  <a:lnTo>
                    <a:pt x="96299" y="181238"/>
                  </a:lnTo>
                  <a:lnTo>
                    <a:pt x="68536" y="183852"/>
                  </a:lnTo>
                  <a:lnTo>
                    <a:pt x="25236" y="179118"/>
                  </a:lnTo>
                  <a:lnTo>
                    <a:pt x="0" y="1775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0082" y="215904"/>
            <a:ext cx="3402433" cy="563205"/>
            <a:chOff x="400082" y="215904"/>
            <a:chExt cx="3402433" cy="563205"/>
          </a:xfrm>
        </p:grpSpPr>
        <p:sp>
          <p:nvSpPr>
            <p:cNvPr id="7" name="Freeform 6"/>
            <p:cNvSpPr/>
            <p:nvPr/>
          </p:nvSpPr>
          <p:spPr>
            <a:xfrm>
              <a:off x="1200070" y="416576"/>
              <a:ext cx="147628" cy="197719"/>
            </a:xfrm>
            <a:custGeom>
              <a:avLst/>
              <a:gdLst/>
              <a:ahLst/>
              <a:cxnLst/>
              <a:rect l="0" t="0" r="0" b="0"/>
              <a:pathLst>
                <a:path w="147628" h="197719">
                  <a:moveTo>
                    <a:pt x="137049" y="15092"/>
                  </a:moveTo>
                  <a:lnTo>
                    <a:pt x="93086" y="438"/>
                  </a:lnTo>
                  <a:lnTo>
                    <a:pt x="73056" y="0"/>
                  </a:lnTo>
                  <a:lnTo>
                    <a:pt x="31601" y="9251"/>
                  </a:lnTo>
                  <a:lnTo>
                    <a:pt x="5719" y="24540"/>
                  </a:lnTo>
                  <a:lnTo>
                    <a:pt x="1533" y="33089"/>
                  </a:lnTo>
                  <a:lnTo>
                    <a:pt x="0" y="55066"/>
                  </a:lnTo>
                  <a:lnTo>
                    <a:pt x="3569" y="63968"/>
                  </a:lnTo>
                  <a:lnTo>
                    <a:pt x="16893" y="76979"/>
                  </a:lnTo>
                  <a:lnTo>
                    <a:pt x="44125" y="90881"/>
                  </a:lnTo>
                  <a:lnTo>
                    <a:pt x="103509" y="104448"/>
                  </a:lnTo>
                  <a:lnTo>
                    <a:pt x="133350" y="121896"/>
                  </a:lnTo>
                  <a:lnTo>
                    <a:pt x="141602" y="128409"/>
                  </a:lnTo>
                  <a:lnTo>
                    <a:pt x="145933" y="137430"/>
                  </a:lnTo>
                  <a:lnTo>
                    <a:pt x="147627" y="159931"/>
                  </a:lnTo>
                  <a:lnTo>
                    <a:pt x="144101" y="168973"/>
                  </a:lnTo>
                  <a:lnTo>
                    <a:pt x="130824" y="182140"/>
                  </a:lnTo>
                  <a:lnTo>
                    <a:pt x="103619" y="196129"/>
                  </a:lnTo>
                  <a:lnTo>
                    <a:pt x="83587" y="197718"/>
                  </a:lnTo>
                  <a:lnTo>
                    <a:pt x="21235" y="194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8857" y="494839"/>
              <a:ext cx="13548" cy="115814"/>
            </a:xfrm>
            <a:custGeom>
              <a:avLst/>
              <a:gdLst/>
              <a:ahLst/>
              <a:cxnLst/>
              <a:rect l="0" t="0" r="0" b="0"/>
              <a:pathLst>
                <a:path w="13548" h="115814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2753" y="97094"/>
                  </a:lnTo>
                  <a:lnTo>
                    <a:pt x="3018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2404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8003" y="305326"/>
              <a:ext cx="136029" cy="315856"/>
            </a:xfrm>
            <a:custGeom>
              <a:avLst/>
              <a:gdLst/>
              <a:ahLst/>
              <a:cxnLst/>
              <a:rect l="0" t="0" r="0" b="0"/>
              <a:pathLst>
                <a:path w="136029" h="315856">
                  <a:moveTo>
                    <a:pt x="20214" y="315855"/>
                  </a:moveTo>
                  <a:lnTo>
                    <a:pt x="20214" y="266924"/>
                  </a:lnTo>
                  <a:lnTo>
                    <a:pt x="14625" y="213383"/>
                  </a:lnTo>
                  <a:lnTo>
                    <a:pt x="3426" y="160606"/>
                  </a:lnTo>
                  <a:lnTo>
                    <a:pt x="0" y="105121"/>
                  </a:lnTo>
                  <a:lnTo>
                    <a:pt x="4913" y="54690"/>
                  </a:lnTo>
                  <a:lnTo>
                    <a:pt x="19450" y="27253"/>
                  </a:lnTo>
                  <a:lnTo>
                    <a:pt x="38202" y="14842"/>
                  </a:lnTo>
                  <a:lnTo>
                    <a:pt x="63304" y="6596"/>
                  </a:lnTo>
                  <a:lnTo>
                    <a:pt x="114600" y="1303"/>
                  </a:lnTo>
                  <a:lnTo>
                    <a:pt x="1360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4518" y="484310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15236" y="3120"/>
                  </a:lnTo>
                  <a:lnTo>
                    <a:pt x="5468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26673" y="50536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26673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00373" y="460451"/>
              <a:ext cx="115988" cy="150202"/>
            </a:xfrm>
            <a:custGeom>
              <a:avLst/>
              <a:gdLst/>
              <a:ahLst/>
              <a:cxnLst/>
              <a:rect l="0" t="0" r="0" b="0"/>
              <a:pathLst>
                <a:path w="115988" h="150202">
                  <a:moveTo>
                    <a:pt x="0" y="76502"/>
                  </a:moveTo>
                  <a:lnTo>
                    <a:pt x="42692" y="73382"/>
                  </a:lnTo>
                  <a:lnTo>
                    <a:pt x="93662" y="57374"/>
                  </a:lnTo>
                  <a:lnTo>
                    <a:pt x="110258" y="46164"/>
                  </a:lnTo>
                  <a:lnTo>
                    <a:pt x="114449" y="38729"/>
                  </a:lnTo>
                  <a:lnTo>
                    <a:pt x="115987" y="21109"/>
                  </a:lnTo>
                  <a:lnTo>
                    <a:pt x="112419" y="13837"/>
                  </a:lnTo>
                  <a:lnTo>
                    <a:pt x="99097" y="2638"/>
                  </a:lnTo>
                  <a:lnTo>
                    <a:pt x="78358" y="0"/>
                  </a:lnTo>
                  <a:lnTo>
                    <a:pt x="55883" y="3896"/>
                  </a:lnTo>
                  <a:lnTo>
                    <a:pt x="38095" y="13427"/>
                  </a:lnTo>
                  <a:lnTo>
                    <a:pt x="25510" y="28582"/>
                  </a:lnTo>
                  <a:lnTo>
                    <a:pt x="17186" y="48185"/>
                  </a:lnTo>
                  <a:lnTo>
                    <a:pt x="13671" y="84359"/>
                  </a:lnTo>
                  <a:lnTo>
                    <a:pt x="16994" y="106900"/>
                  </a:lnTo>
                  <a:lnTo>
                    <a:pt x="25490" y="125497"/>
                  </a:lnTo>
                  <a:lnTo>
                    <a:pt x="31031" y="133732"/>
                  </a:lnTo>
                  <a:lnTo>
                    <a:pt x="39405" y="139222"/>
                  </a:lnTo>
                  <a:lnTo>
                    <a:pt x="80226" y="148033"/>
                  </a:lnTo>
                  <a:lnTo>
                    <a:pt x="105285" y="150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64875" y="215904"/>
              <a:ext cx="161882" cy="414532"/>
            </a:xfrm>
            <a:custGeom>
              <a:avLst/>
              <a:gdLst/>
              <a:ahLst/>
              <a:cxnLst/>
              <a:rect l="0" t="0" r="0" b="0"/>
              <a:pathLst>
                <a:path w="161882" h="414532">
                  <a:moveTo>
                    <a:pt x="88182" y="342106"/>
                  </a:moveTo>
                  <a:lnTo>
                    <a:pt x="99360" y="330927"/>
                  </a:lnTo>
                  <a:lnTo>
                    <a:pt x="101483" y="324125"/>
                  </a:lnTo>
                  <a:lnTo>
                    <a:pt x="100722" y="307208"/>
                  </a:lnTo>
                  <a:lnTo>
                    <a:pt x="90246" y="291111"/>
                  </a:lnTo>
                  <a:lnTo>
                    <a:pt x="82539" y="283543"/>
                  </a:lnTo>
                  <a:lnTo>
                    <a:pt x="73891" y="279667"/>
                  </a:lnTo>
                  <a:lnTo>
                    <a:pt x="54924" y="278480"/>
                  </a:lnTo>
                  <a:lnTo>
                    <a:pt x="37916" y="284972"/>
                  </a:lnTo>
                  <a:lnTo>
                    <a:pt x="30104" y="289979"/>
                  </a:lnTo>
                  <a:lnTo>
                    <a:pt x="18306" y="304900"/>
                  </a:lnTo>
                  <a:lnTo>
                    <a:pt x="1199" y="343075"/>
                  </a:lnTo>
                  <a:lnTo>
                    <a:pt x="0" y="363594"/>
                  </a:lnTo>
                  <a:lnTo>
                    <a:pt x="8762" y="405362"/>
                  </a:lnTo>
                  <a:lnTo>
                    <a:pt x="14178" y="411183"/>
                  </a:lnTo>
                  <a:lnTo>
                    <a:pt x="21299" y="413893"/>
                  </a:lnTo>
                  <a:lnTo>
                    <a:pt x="29555" y="414531"/>
                  </a:lnTo>
                  <a:lnTo>
                    <a:pt x="48087" y="409000"/>
                  </a:lnTo>
                  <a:lnTo>
                    <a:pt x="75132" y="392732"/>
                  </a:lnTo>
                  <a:lnTo>
                    <a:pt x="89401" y="378644"/>
                  </a:lnTo>
                  <a:lnTo>
                    <a:pt x="111984" y="330843"/>
                  </a:lnTo>
                  <a:lnTo>
                    <a:pt x="125465" y="279743"/>
                  </a:lnTo>
                  <a:lnTo>
                    <a:pt x="126222" y="217657"/>
                  </a:lnTo>
                  <a:lnTo>
                    <a:pt x="121042" y="154397"/>
                  </a:lnTo>
                  <a:lnTo>
                    <a:pt x="111613" y="93981"/>
                  </a:lnTo>
                  <a:lnTo>
                    <a:pt x="98486" y="40106"/>
                  </a:lnTo>
                  <a:lnTo>
                    <a:pt x="90422" y="18371"/>
                  </a:lnTo>
                  <a:lnTo>
                    <a:pt x="79039" y="912"/>
                  </a:lnTo>
                  <a:lnTo>
                    <a:pt x="75067" y="0"/>
                  </a:lnTo>
                  <a:lnTo>
                    <a:pt x="72420" y="4071"/>
                  </a:lnTo>
                  <a:lnTo>
                    <a:pt x="68170" y="44226"/>
                  </a:lnTo>
                  <a:lnTo>
                    <a:pt x="75595" y="102664"/>
                  </a:lnTo>
                  <a:lnTo>
                    <a:pt x="82836" y="156638"/>
                  </a:lnTo>
                  <a:lnTo>
                    <a:pt x="95531" y="211190"/>
                  </a:lnTo>
                  <a:lnTo>
                    <a:pt x="112423" y="256975"/>
                  </a:lnTo>
                  <a:lnTo>
                    <a:pt x="143583" y="306892"/>
                  </a:lnTo>
                  <a:lnTo>
                    <a:pt x="161881" y="3210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32911" y="231626"/>
              <a:ext cx="143855" cy="374269"/>
            </a:xfrm>
            <a:custGeom>
              <a:avLst/>
              <a:gdLst/>
              <a:ahLst/>
              <a:cxnLst/>
              <a:rect l="0" t="0" r="0" b="0"/>
              <a:pathLst>
                <a:path w="143855" h="374269">
                  <a:moveTo>
                    <a:pt x="9700" y="0"/>
                  </a:moveTo>
                  <a:lnTo>
                    <a:pt x="635" y="58617"/>
                  </a:lnTo>
                  <a:lnTo>
                    <a:pt x="6696" y="120027"/>
                  </a:lnTo>
                  <a:lnTo>
                    <a:pt x="9107" y="181550"/>
                  </a:lnTo>
                  <a:lnTo>
                    <a:pt x="9524" y="232387"/>
                  </a:lnTo>
                  <a:lnTo>
                    <a:pt x="12768" y="281376"/>
                  </a:lnTo>
                  <a:lnTo>
                    <a:pt x="18755" y="339850"/>
                  </a:lnTo>
                  <a:lnTo>
                    <a:pt x="13334" y="362005"/>
                  </a:lnTo>
                  <a:lnTo>
                    <a:pt x="8613" y="371188"/>
                  </a:lnTo>
                  <a:lnTo>
                    <a:pt x="5466" y="372631"/>
                  </a:lnTo>
                  <a:lnTo>
                    <a:pt x="3368" y="368914"/>
                  </a:lnTo>
                  <a:lnTo>
                    <a:pt x="0" y="329326"/>
                  </a:lnTo>
                  <a:lnTo>
                    <a:pt x="5006" y="290081"/>
                  </a:lnTo>
                  <a:lnTo>
                    <a:pt x="19488" y="254406"/>
                  </a:lnTo>
                  <a:lnTo>
                    <a:pt x="27923" y="246813"/>
                  </a:lnTo>
                  <a:lnTo>
                    <a:pt x="49775" y="238377"/>
                  </a:lnTo>
                  <a:lnTo>
                    <a:pt x="59813" y="238467"/>
                  </a:lnTo>
                  <a:lnTo>
                    <a:pt x="77206" y="244806"/>
                  </a:lnTo>
                  <a:lnTo>
                    <a:pt x="121768" y="281301"/>
                  </a:lnTo>
                  <a:lnTo>
                    <a:pt x="137402" y="307567"/>
                  </a:lnTo>
                  <a:lnTo>
                    <a:pt x="143854" y="343165"/>
                  </a:lnTo>
                  <a:lnTo>
                    <a:pt x="141250" y="352779"/>
                  </a:lnTo>
                  <a:lnTo>
                    <a:pt x="136004" y="360358"/>
                  </a:lnTo>
                  <a:lnTo>
                    <a:pt x="128998" y="366581"/>
                  </a:lnTo>
                  <a:lnTo>
                    <a:pt x="105615" y="373495"/>
                  </a:lnTo>
                  <a:lnTo>
                    <a:pt x="65805" y="374268"/>
                  </a:lnTo>
                  <a:lnTo>
                    <a:pt x="970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21595" y="484310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19129" y="52706"/>
                  </a:lnTo>
                  <a:lnTo>
                    <a:pt x="49804" y="90793"/>
                  </a:lnTo>
                  <a:lnTo>
                    <a:pt x="60350" y="98845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68953" y="463253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200041" y="0"/>
                  </a:moveTo>
                  <a:lnTo>
                    <a:pt x="157380" y="54115"/>
                  </a:lnTo>
                  <a:lnTo>
                    <a:pt x="116695" y="112715"/>
                  </a:lnTo>
                  <a:lnTo>
                    <a:pt x="81195" y="172647"/>
                  </a:lnTo>
                  <a:lnTo>
                    <a:pt x="57719" y="219500"/>
                  </a:lnTo>
                  <a:lnTo>
                    <a:pt x="36209" y="252211"/>
                  </a:lnTo>
                  <a:lnTo>
                    <a:pt x="25452" y="2711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8786" y="404545"/>
              <a:ext cx="200579" cy="192640"/>
            </a:xfrm>
            <a:custGeom>
              <a:avLst/>
              <a:gdLst/>
              <a:ahLst/>
              <a:cxnLst/>
              <a:rect l="0" t="0" r="0" b="0"/>
              <a:pathLst>
                <a:path w="200579" h="192640">
                  <a:moveTo>
                    <a:pt x="169234" y="6066"/>
                  </a:moveTo>
                  <a:lnTo>
                    <a:pt x="135613" y="0"/>
                  </a:lnTo>
                  <a:lnTo>
                    <a:pt x="75827" y="10625"/>
                  </a:lnTo>
                  <a:lnTo>
                    <a:pt x="33800" y="24991"/>
                  </a:lnTo>
                  <a:lnTo>
                    <a:pt x="17015" y="36314"/>
                  </a:lnTo>
                  <a:lnTo>
                    <a:pt x="4875" y="52265"/>
                  </a:lnTo>
                  <a:lnTo>
                    <a:pt x="0" y="61432"/>
                  </a:lnTo>
                  <a:lnTo>
                    <a:pt x="259" y="69883"/>
                  </a:lnTo>
                  <a:lnTo>
                    <a:pt x="3942" y="77856"/>
                  </a:lnTo>
                  <a:lnTo>
                    <a:pt x="9906" y="85512"/>
                  </a:lnTo>
                  <a:lnTo>
                    <a:pt x="29012" y="94018"/>
                  </a:lnTo>
                  <a:lnTo>
                    <a:pt x="84565" y="108332"/>
                  </a:lnTo>
                  <a:lnTo>
                    <a:pt x="137591" y="125453"/>
                  </a:lnTo>
                  <a:lnTo>
                    <a:pt x="174806" y="135937"/>
                  </a:lnTo>
                  <a:lnTo>
                    <a:pt x="184648" y="141779"/>
                  </a:lnTo>
                  <a:lnTo>
                    <a:pt x="198702" y="157630"/>
                  </a:lnTo>
                  <a:lnTo>
                    <a:pt x="200578" y="165600"/>
                  </a:lnTo>
                  <a:lnTo>
                    <a:pt x="199488" y="173253"/>
                  </a:lnTo>
                  <a:lnTo>
                    <a:pt x="196423" y="180695"/>
                  </a:lnTo>
                  <a:lnTo>
                    <a:pt x="189700" y="185656"/>
                  </a:lnTo>
                  <a:lnTo>
                    <a:pt x="157880" y="192639"/>
                  </a:lnTo>
                  <a:lnTo>
                    <a:pt x="105207" y="191879"/>
                  </a:lnTo>
                  <a:lnTo>
                    <a:pt x="66815" y="187074"/>
                  </a:lnTo>
                  <a:lnTo>
                    <a:pt x="32364" y="1850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42777" y="49483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32248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23037" y="274364"/>
              <a:ext cx="267181" cy="367574"/>
            </a:xfrm>
            <a:custGeom>
              <a:avLst/>
              <a:gdLst/>
              <a:ahLst/>
              <a:cxnLst/>
              <a:rect l="0" t="0" r="0" b="0"/>
              <a:pathLst>
                <a:path w="267181" h="367574">
                  <a:moveTo>
                    <a:pt x="98724" y="283646"/>
                  </a:moveTo>
                  <a:lnTo>
                    <a:pt x="93135" y="225029"/>
                  </a:lnTo>
                  <a:lnTo>
                    <a:pt x="84152" y="204561"/>
                  </a:lnTo>
                  <a:lnTo>
                    <a:pt x="78481" y="195828"/>
                  </a:lnTo>
                  <a:lnTo>
                    <a:pt x="71191" y="191175"/>
                  </a:lnTo>
                  <a:lnTo>
                    <a:pt x="53732" y="189126"/>
                  </a:lnTo>
                  <a:lnTo>
                    <a:pt x="37394" y="195233"/>
                  </a:lnTo>
                  <a:lnTo>
                    <a:pt x="29761" y="200138"/>
                  </a:lnTo>
                  <a:lnTo>
                    <a:pt x="18161" y="214946"/>
                  </a:lnTo>
                  <a:lnTo>
                    <a:pt x="1182" y="258637"/>
                  </a:lnTo>
                  <a:lnTo>
                    <a:pt x="0" y="281890"/>
                  </a:lnTo>
                  <a:lnTo>
                    <a:pt x="8773" y="331002"/>
                  </a:lnTo>
                  <a:lnTo>
                    <a:pt x="23979" y="360718"/>
                  </a:lnTo>
                  <a:lnTo>
                    <a:pt x="31347" y="365443"/>
                  </a:lnTo>
                  <a:lnTo>
                    <a:pt x="48892" y="367573"/>
                  </a:lnTo>
                  <a:lnTo>
                    <a:pt x="56144" y="364164"/>
                  </a:lnTo>
                  <a:lnTo>
                    <a:pt x="67321" y="351017"/>
                  </a:lnTo>
                  <a:lnTo>
                    <a:pt x="91413" y="288030"/>
                  </a:lnTo>
                  <a:lnTo>
                    <a:pt x="104516" y="225587"/>
                  </a:lnTo>
                  <a:lnTo>
                    <a:pt x="109019" y="174286"/>
                  </a:lnTo>
                  <a:lnTo>
                    <a:pt x="116073" y="122041"/>
                  </a:lnTo>
                  <a:lnTo>
                    <a:pt x="118683" y="70687"/>
                  </a:lnTo>
                  <a:lnTo>
                    <a:pt x="116444" y="13939"/>
                  </a:lnTo>
                  <a:lnTo>
                    <a:pt x="114047" y="2066"/>
                  </a:lnTo>
                  <a:lnTo>
                    <a:pt x="112449" y="0"/>
                  </a:lnTo>
                  <a:lnTo>
                    <a:pt x="109674" y="59264"/>
                  </a:lnTo>
                  <a:lnTo>
                    <a:pt x="109336" y="122037"/>
                  </a:lnTo>
                  <a:lnTo>
                    <a:pt x="106150" y="183310"/>
                  </a:lnTo>
                  <a:lnTo>
                    <a:pt x="100191" y="235490"/>
                  </a:lnTo>
                  <a:lnTo>
                    <a:pt x="100184" y="289688"/>
                  </a:lnTo>
                  <a:lnTo>
                    <a:pt x="104442" y="313238"/>
                  </a:lnTo>
                  <a:lnTo>
                    <a:pt x="108385" y="318581"/>
                  </a:lnTo>
                  <a:lnTo>
                    <a:pt x="113354" y="319804"/>
                  </a:lnTo>
                  <a:lnTo>
                    <a:pt x="119006" y="318280"/>
                  </a:lnTo>
                  <a:lnTo>
                    <a:pt x="123944" y="313754"/>
                  </a:lnTo>
                  <a:lnTo>
                    <a:pt x="169419" y="255718"/>
                  </a:lnTo>
                  <a:lnTo>
                    <a:pt x="212731" y="235929"/>
                  </a:lnTo>
                  <a:lnTo>
                    <a:pt x="244418" y="223234"/>
                  </a:lnTo>
                  <a:lnTo>
                    <a:pt x="261353" y="211563"/>
                  </a:lnTo>
                  <a:lnTo>
                    <a:pt x="264465" y="205175"/>
                  </a:lnTo>
                  <a:lnTo>
                    <a:pt x="264201" y="198576"/>
                  </a:lnTo>
                  <a:lnTo>
                    <a:pt x="261684" y="191838"/>
                  </a:lnTo>
                  <a:lnTo>
                    <a:pt x="249530" y="181231"/>
                  </a:lnTo>
                  <a:lnTo>
                    <a:pt x="241375" y="176765"/>
                  </a:lnTo>
                  <a:lnTo>
                    <a:pt x="222956" y="174922"/>
                  </a:lnTo>
                  <a:lnTo>
                    <a:pt x="203071" y="179172"/>
                  </a:lnTo>
                  <a:lnTo>
                    <a:pt x="173315" y="194719"/>
                  </a:lnTo>
                  <a:lnTo>
                    <a:pt x="156832" y="207468"/>
                  </a:lnTo>
                  <a:lnTo>
                    <a:pt x="147947" y="227172"/>
                  </a:lnTo>
                  <a:lnTo>
                    <a:pt x="145167" y="250358"/>
                  </a:lnTo>
                  <a:lnTo>
                    <a:pt x="155908" y="304479"/>
                  </a:lnTo>
                  <a:lnTo>
                    <a:pt x="168593" y="322541"/>
                  </a:lnTo>
                  <a:lnTo>
                    <a:pt x="185929" y="337197"/>
                  </a:lnTo>
                  <a:lnTo>
                    <a:pt x="205332" y="347611"/>
                  </a:lnTo>
                  <a:lnTo>
                    <a:pt x="225654" y="349899"/>
                  </a:lnTo>
                  <a:lnTo>
                    <a:pt x="244045" y="347017"/>
                  </a:lnTo>
                  <a:lnTo>
                    <a:pt x="267180" y="3362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63917" y="442196"/>
              <a:ext cx="138598" cy="204008"/>
            </a:xfrm>
            <a:custGeom>
              <a:avLst/>
              <a:gdLst/>
              <a:ahLst/>
              <a:cxnLst/>
              <a:rect l="0" t="0" r="0" b="0"/>
              <a:pathLst>
                <a:path w="138598" h="204008">
                  <a:moveTo>
                    <a:pt x="105285" y="0"/>
                  </a:moveTo>
                  <a:lnTo>
                    <a:pt x="82928" y="0"/>
                  </a:lnTo>
                  <a:lnTo>
                    <a:pt x="52257" y="11179"/>
                  </a:lnTo>
                  <a:lnTo>
                    <a:pt x="20942" y="29309"/>
                  </a:lnTo>
                  <a:lnTo>
                    <a:pt x="6188" y="45782"/>
                  </a:lnTo>
                  <a:lnTo>
                    <a:pt x="616" y="55088"/>
                  </a:lnTo>
                  <a:lnTo>
                    <a:pt x="410" y="62462"/>
                  </a:lnTo>
                  <a:lnTo>
                    <a:pt x="3783" y="68547"/>
                  </a:lnTo>
                  <a:lnTo>
                    <a:pt x="16889" y="78429"/>
                  </a:lnTo>
                  <a:lnTo>
                    <a:pt x="74258" y="101575"/>
                  </a:lnTo>
                  <a:lnTo>
                    <a:pt x="104280" y="113415"/>
                  </a:lnTo>
                  <a:lnTo>
                    <a:pt x="120826" y="124886"/>
                  </a:lnTo>
                  <a:lnTo>
                    <a:pt x="132859" y="140903"/>
                  </a:lnTo>
                  <a:lnTo>
                    <a:pt x="137705" y="150087"/>
                  </a:lnTo>
                  <a:lnTo>
                    <a:pt x="138597" y="158550"/>
                  </a:lnTo>
                  <a:lnTo>
                    <a:pt x="133348" y="174192"/>
                  </a:lnTo>
                  <a:lnTo>
                    <a:pt x="120097" y="185823"/>
                  </a:lnTo>
                  <a:lnTo>
                    <a:pt x="77405" y="202822"/>
                  </a:lnTo>
                  <a:lnTo>
                    <a:pt x="54289" y="20400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082" y="694880"/>
              <a:ext cx="3379649" cy="84229"/>
            </a:xfrm>
            <a:custGeom>
              <a:avLst/>
              <a:gdLst/>
              <a:ahLst/>
              <a:cxnLst/>
              <a:rect l="0" t="0" r="0" b="0"/>
              <a:pathLst>
                <a:path w="3379649" h="84229">
                  <a:moveTo>
                    <a:pt x="3379648" y="21057"/>
                  </a:moveTo>
                  <a:lnTo>
                    <a:pt x="3325504" y="17938"/>
                  </a:lnTo>
                  <a:lnTo>
                    <a:pt x="3262684" y="4269"/>
                  </a:lnTo>
                  <a:lnTo>
                    <a:pt x="3202170" y="844"/>
                  </a:lnTo>
                  <a:lnTo>
                    <a:pt x="3144809" y="167"/>
                  </a:lnTo>
                  <a:lnTo>
                    <a:pt x="3088419" y="33"/>
                  </a:lnTo>
                  <a:lnTo>
                    <a:pt x="3032219" y="7"/>
                  </a:lnTo>
                  <a:lnTo>
                    <a:pt x="2976058" y="2"/>
                  </a:lnTo>
                  <a:lnTo>
                    <a:pt x="2912669" y="1"/>
                  </a:lnTo>
                  <a:lnTo>
                    <a:pt x="2850754" y="0"/>
                  </a:lnTo>
                  <a:lnTo>
                    <a:pt x="2799849" y="0"/>
                  </a:lnTo>
                  <a:lnTo>
                    <a:pt x="2750841" y="0"/>
                  </a:lnTo>
                  <a:lnTo>
                    <a:pt x="2703565" y="3120"/>
                  </a:lnTo>
                  <a:lnTo>
                    <a:pt x="2652513" y="8334"/>
                  </a:lnTo>
                  <a:lnTo>
                    <a:pt x="2600341" y="9878"/>
                  </a:lnTo>
                  <a:lnTo>
                    <a:pt x="2547838" y="10336"/>
                  </a:lnTo>
                  <a:lnTo>
                    <a:pt x="2498357" y="10472"/>
                  </a:lnTo>
                  <a:lnTo>
                    <a:pt x="2450940" y="10512"/>
                  </a:lnTo>
                  <a:lnTo>
                    <a:pt x="2393694" y="16115"/>
                  </a:lnTo>
                  <a:lnTo>
                    <a:pt x="2332950" y="20081"/>
                  </a:lnTo>
                  <a:lnTo>
                    <a:pt x="2271558" y="20864"/>
                  </a:lnTo>
                  <a:lnTo>
                    <a:pt x="2220744" y="21000"/>
                  </a:lnTo>
                  <a:lnTo>
                    <a:pt x="2171763" y="24160"/>
                  </a:lnTo>
                  <a:lnTo>
                    <a:pt x="2124494" y="29386"/>
                  </a:lnTo>
                  <a:lnTo>
                    <a:pt x="2073444" y="30934"/>
                  </a:lnTo>
                  <a:lnTo>
                    <a:pt x="2021273" y="31393"/>
                  </a:lnTo>
                  <a:lnTo>
                    <a:pt x="1968771" y="34648"/>
                  </a:lnTo>
                  <a:lnTo>
                    <a:pt x="1916170" y="39902"/>
                  </a:lnTo>
                  <a:lnTo>
                    <a:pt x="1863539" y="41459"/>
                  </a:lnTo>
                  <a:lnTo>
                    <a:pt x="1810901" y="41920"/>
                  </a:lnTo>
                  <a:lnTo>
                    <a:pt x="1758259" y="42057"/>
                  </a:lnTo>
                  <a:lnTo>
                    <a:pt x="1705617" y="42097"/>
                  </a:lnTo>
                  <a:lnTo>
                    <a:pt x="1652974" y="45229"/>
                  </a:lnTo>
                  <a:lnTo>
                    <a:pt x="1600332" y="50446"/>
                  </a:lnTo>
                  <a:lnTo>
                    <a:pt x="1547690" y="51992"/>
                  </a:lnTo>
                  <a:lnTo>
                    <a:pt x="1498167" y="52450"/>
                  </a:lnTo>
                  <a:lnTo>
                    <a:pt x="1450738" y="52586"/>
                  </a:lnTo>
                  <a:lnTo>
                    <a:pt x="1399640" y="52626"/>
                  </a:lnTo>
                  <a:lnTo>
                    <a:pt x="1350575" y="52638"/>
                  </a:lnTo>
                  <a:lnTo>
                    <a:pt x="1300162" y="52641"/>
                  </a:lnTo>
                  <a:lnTo>
                    <a:pt x="1243891" y="55762"/>
                  </a:lnTo>
                  <a:lnTo>
                    <a:pt x="1193293" y="60976"/>
                  </a:lnTo>
                  <a:lnTo>
                    <a:pt x="1145546" y="62521"/>
                  </a:lnTo>
                  <a:lnTo>
                    <a:pt x="1094354" y="62979"/>
                  </a:lnTo>
                  <a:lnTo>
                    <a:pt x="1042141" y="63114"/>
                  </a:lnTo>
                  <a:lnTo>
                    <a:pt x="986506" y="63154"/>
                  </a:lnTo>
                  <a:lnTo>
                    <a:pt x="928688" y="63166"/>
                  </a:lnTo>
                  <a:lnTo>
                    <a:pt x="877631" y="63170"/>
                  </a:lnTo>
                  <a:lnTo>
                    <a:pt x="829748" y="66290"/>
                  </a:lnTo>
                  <a:lnTo>
                    <a:pt x="778516" y="71505"/>
                  </a:lnTo>
                  <a:lnTo>
                    <a:pt x="723171" y="73049"/>
                  </a:lnTo>
                  <a:lnTo>
                    <a:pt x="662319" y="73507"/>
                  </a:lnTo>
                  <a:lnTo>
                    <a:pt x="606074" y="73643"/>
                  </a:lnTo>
                  <a:lnTo>
                    <a:pt x="556654" y="73683"/>
                  </a:lnTo>
                  <a:lnTo>
                    <a:pt x="501847" y="73695"/>
                  </a:lnTo>
                  <a:lnTo>
                    <a:pt x="444273" y="76818"/>
                  </a:lnTo>
                  <a:lnTo>
                    <a:pt x="390170" y="82033"/>
                  </a:lnTo>
                  <a:lnTo>
                    <a:pt x="337095" y="83578"/>
                  </a:lnTo>
                  <a:lnTo>
                    <a:pt x="284324" y="84036"/>
                  </a:lnTo>
                  <a:lnTo>
                    <a:pt x="234763" y="81052"/>
                  </a:lnTo>
                  <a:lnTo>
                    <a:pt x="187323" y="75878"/>
                  </a:lnTo>
                  <a:lnTo>
                    <a:pt x="124480" y="74130"/>
                  </a:lnTo>
                  <a:lnTo>
                    <a:pt x="61193" y="8209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05145" y="1137077"/>
            <a:ext cx="721488" cy="488859"/>
            <a:chOff x="805145" y="1137077"/>
            <a:chExt cx="721488" cy="488859"/>
          </a:xfrm>
        </p:grpSpPr>
        <p:sp>
          <p:nvSpPr>
            <p:cNvPr id="26" name="Freeform 25"/>
            <p:cNvSpPr/>
            <p:nvPr/>
          </p:nvSpPr>
          <p:spPr>
            <a:xfrm>
              <a:off x="805145" y="1158134"/>
              <a:ext cx="205591" cy="302796"/>
            </a:xfrm>
            <a:custGeom>
              <a:avLst/>
              <a:gdLst/>
              <a:ahLst/>
              <a:cxnLst/>
              <a:rect l="0" t="0" r="0" b="0"/>
              <a:pathLst>
                <a:path w="205591" h="302796">
                  <a:moveTo>
                    <a:pt x="37134" y="0"/>
                  </a:moveTo>
                  <a:lnTo>
                    <a:pt x="25956" y="11179"/>
                  </a:lnTo>
                  <a:lnTo>
                    <a:pt x="20468" y="29145"/>
                  </a:lnTo>
                  <a:lnTo>
                    <a:pt x="15486" y="92312"/>
                  </a:lnTo>
                  <a:lnTo>
                    <a:pt x="7858" y="147610"/>
                  </a:lnTo>
                  <a:lnTo>
                    <a:pt x="6005" y="209182"/>
                  </a:lnTo>
                  <a:lnTo>
                    <a:pt x="4469" y="268094"/>
                  </a:lnTo>
                  <a:lnTo>
                    <a:pt x="0" y="292288"/>
                  </a:lnTo>
                  <a:lnTo>
                    <a:pt x="1849" y="298974"/>
                  </a:lnTo>
                  <a:lnTo>
                    <a:pt x="6592" y="302261"/>
                  </a:lnTo>
                  <a:lnTo>
                    <a:pt x="22390" y="302795"/>
                  </a:lnTo>
                  <a:lnTo>
                    <a:pt x="84051" y="290493"/>
                  </a:lnTo>
                  <a:lnTo>
                    <a:pt x="145231" y="284329"/>
                  </a:lnTo>
                  <a:lnTo>
                    <a:pt x="20559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1751" y="1284910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849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0694" y="113707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4372" y="14654"/>
                  </a:lnTo>
                  <a:lnTo>
                    <a:pt x="77408" y="19792"/>
                  </a:lnTo>
                  <a:lnTo>
                    <a:pt x="2733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34557" y="1310146"/>
              <a:ext cx="218335" cy="315790"/>
            </a:xfrm>
            <a:custGeom>
              <a:avLst/>
              <a:gdLst/>
              <a:ahLst/>
              <a:cxnLst/>
              <a:rect l="0" t="0" r="0" b="0"/>
              <a:pathLst>
                <a:path w="218335" h="315790">
                  <a:moveTo>
                    <a:pt x="113049" y="79615"/>
                  </a:moveTo>
                  <a:lnTo>
                    <a:pt x="118638" y="62848"/>
                  </a:lnTo>
                  <a:lnTo>
                    <a:pt x="118262" y="45257"/>
                  </a:lnTo>
                  <a:lnTo>
                    <a:pt x="113026" y="26910"/>
                  </a:lnTo>
                  <a:lnTo>
                    <a:pt x="102900" y="10957"/>
                  </a:lnTo>
                  <a:lnTo>
                    <a:pt x="94585" y="5767"/>
                  </a:lnTo>
                  <a:lnTo>
                    <a:pt x="72867" y="0"/>
                  </a:lnTo>
                  <a:lnTo>
                    <a:pt x="62864" y="802"/>
                  </a:lnTo>
                  <a:lnTo>
                    <a:pt x="45511" y="7933"/>
                  </a:lnTo>
                  <a:lnTo>
                    <a:pt x="22588" y="30690"/>
                  </a:lnTo>
                  <a:lnTo>
                    <a:pt x="6567" y="59660"/>
                  </a:lnTo>
                  <a:lnTo>
                    <a:pt x="0" y="96059"/>
                  </a:lnTo>
                  <a:lnTo>
                    <a:pt x="2588" y="105786"/>
                  </a:lnTo>
                  <a:lnTo>
                    <a:pt x="7823" y="113440"/>
                  </a:lnTo>
                  <a:lnTo>
                    <a:pt x="14822" y="119713"/>
                  </a:lnTo>
                  <a:lnTo>
                    <a:pt x="21828" y="121555"/>
                  </a:lnTo>
                  <a:lnTo>
                    <a:pt x="28838" y="120443"/>
                  </a:lnTo>
                  <a:lnTo>
                    <a:pt x="62489" y="101848"/>
                  </a:lnTo>
                  <a:lnTo>
                    <a:pt x="69984" y="102626"/>
                  </a:lnTo>
                  <a:lnTo>
                    <a:pt x="76150" y="107824"/>
                  </a:lnTo>
                  <a:lnTo>
                    <a:pt x="81431" y="115968"/>
                  </a:lnTo>
                  <a:lnTo>
                    <a:pt x="93721" y="175924"/>
                  </a:lnTo>
                  <a:lnTo>
                    <a:pt x="100782" y="230830"/>
                  </a:lnTo>
                  <a:lnTo>
                    <a:pt x="101007" y="285566"/>
                  </a:lnTo>
                  <a:lnTo>
                    <a:pt x="96778" y="309189"/>
                  </a:lnTo>
                  <a:lnTo>
                    <a:pt x="97523" y="314553"/>
                  </a:lnTo>
                  <a:lnTo>
                    <a:pt x="100358" y="315789"/>
                  </a:lnTo>
                  <a:lnTo>
                    <a:pt x="104588" y="314273"/>
                  </a:lnTo>
                  <a:lnTo>
                    <a:pt x="112408" y="303231"/>
                  </a:lnTo>
                  <a:lnTo>
                    <a:pt x="132852" y="258715"/>
                  </a:lnTo>
                  <a:lnTo>
                    <a:pt x="148756" y="242663"/>
                  </a:lnTo>
                  <a:lnTo>
                    <a:pt x="194700" y="217622"/>
                  </a:lnTo>
                  <a:lnTo>
                    <a:pt x="218334" y="205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17180" y="1326590"/>
              <a:ext cx="130468" cy="115898"/>
            </a:xfrm>
            <a:custGeom>
              <a:avLst/>
              <a:gdLst/>
              <a:ahLst/>
              <a:cxnLst/>
              <a:rect l="0" t="0" r="0" b="0"/>
              <a:pathLst>
                <a:path w="130468" h="115898">
                  <a:moveTo>
                    <a:pt x="14654" y="0"/>
                  </a:moveTo>
                  <a:lnTo>
                    <a:pt x="0" y="49552"/>
                  </a:lnTo>
                  <a:lnTo>
                    <a:pt x="1083" y="83312"/>
                  </a:lnTo>
                  <a:lnTo>
                    <a:pt x="12132" y="101759"/>
                  </a:lnTo>
                  <a:lnTo>
                    <a:pt x="19991" y="109953"/>
                  </a:lnTo>
                  <a:lnTo>
                    <a:pt x="28741" y="114246"/>
                  </a:lnTo>
                  <a:lnTo>
                    <a:pt x="47821" y="115897"/>
                  </a:lnTo>
                  <a:lnTo>
                    <a:pt x="64880" y="109612"/>
                  </a:lnTo>
                  <a:lnTo>
                    <a:pt x="94895" y="86513"/>
                  </a:lnTo>
                  <a:lnTo>
                    <a:pt x="110699" y="60729"/>
                  </a:lnTo>
                  <a:lnTo>
                    <a:pt x="1304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21347" y="134764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10818" y="1252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84518" y="1326590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1209" y="89219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89637" y="1147606"/>
            <a:ext cx="2000415" cy="400084"/>
            <a:chOff x="789637" y="1147606"/>
            <a:chExt cx="2000415" cy="400084"/>
          </a:xfrm>
        </p:grpSpPr>
        <p:sp>
          <p:nvSpPr>
            <p:cNvPr id="35" name="Freeform 34"/>
            <p:cNvSpPr/>
            <p:nvPr/>
          </p:nvSpPr>
          <p:spPr>
            <a:xfrm>
              <a:off x="1463461" y="1189720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16788" y="62280"/>
                  </a:lnTo>
                  <a:lnTo>
                    <a:pt x="26084" y="124607"/>
                  </a:lnTo>
                  <a:lnTo>
                    <a:pt x="31668" y="176519"/>
                  </a:lnTo>
                  <a:lnTo>
                    <a:pt x="39704" y="228713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75910" y="1347316"/>
              <a:ext cx="140236" cy="135924"/>
            </a:xfrm>
            <a:custGeom>
              <a:avLst/>
              <a:gdLst/>
              <a:ahLst/>
              <a:cxnLst/>
              <a:rect l="0" t="0" r="0" b="0"/>
              <a:pathLst>
                <a:path w="140236" h="135924">
                  <a:moveTo>
                    <a:pt x="45478" y="52974"/>
                  </a:moveTo>
                  <a:lnTo>
                    <a:pt x="56657" y="41795"/>
                  </a:lnTo>
                  <a:lnTo>
                    <a:pt x="58780" y="34993"/>
                  </a:lnTo>
                  <a:lnTo>
                    <a:pt x="58019" y="18076"/>
                  </a:lnTo>
                  <a:lnTo>
                    <a:pt x="53839" y="10991"/>
                  </a:lnTo>
                  <a:lnTo>
                    <a:pt x="39835" y="0"/>
                  </a:lnTo>
                  <a:lnTo>
                    <a:pt x="33527" y="110"/>
                  </a:lnTo>
                  <a:lnTo>
                    <a:pt x="28152" y="3693"/>
                  </a:lnTo>
                  <a:lnTo>
                    <a:pt x="19060" y="17033"/>
                  </a:lnTo>
                  <a:lnTo>
                    <a:pt x="73" y="64315"/>
                  </a:lnTo>
                  <a:lnTo>
                    <a:pt x="0" y="74573"/>
                  </a:lnTo>
                  <a:lnTo>
                    <a:pt x="17190" y="126745"/>
                  </a:lnTo>
                  <a:lnTo>
                    <a:pt x="24280" y="132570"/>
                  </a:lnTo>
                  <a:lnTo>
                    <a:pt x="44635" y="135923"/>
                  </a:lnTo>
                  <a:lnTo>
                    <a:pt x="53105" y="132840"/>
                  </a:lnTo>
                  <a:lnTo>
                    <a:pt x="65635" y="120055"/>
                  </a:lnTo>
                  <a:lnTo>
                    <a:pt x="79267" y="93127"/>
                  </a:lnTo>
                  <a:lnTo>
                    <a:pt x="80772" y="73159"/>
                  </a:lnTo>
                  <a:lnTo>
                    <a:pt x="79882" y="59605"/>
                  </a:lnTo>
                  <a:lnTo>
                    <a:pt x="81282" y="60904"/>
                  </a:lnTo>
                  <a:lnTo>
                    <a:pt x="97524" y="88205"/>
                  </a:lnTo>
                  <a:lnTo>
                    <a:pt x="113063" y="100998"/>
                  </a:lnTo>
                  <a:lnTo>
                    <a:pt x="140235" y="116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17608" y="1147606"/>
              <a:ext cx="40652" cy="294799"/>
            </a:xfrm>
            <a:custGeom>
              <a:avLst/>
              <a:gdLst/>
              <a:ahLst/>
              <a:cxnLst/>
              <a:rect l="0" t="0" r="0" b="0"/>
              <a:pathLst>
                <a:path w="40652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0650"/>
                  </a:lnTo>
                  <a:lnTo>
                    <a:pt x="17207" y="211507"/>
                  </a:lnTo>
                  <a:lnTo>
                    <a:pt x="33779" y="272478"/>
                  </a:lnTo>
                  <a:lnTo>
                    <a:pt x="4065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52974" y="126341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9065"/>
                  </a:lnTo>
                  <a:lnTo>
                    <a:pt x="50122" y="18669"/>
                  </a:lnTo>
                  <a:lnTo>
                    <a:pt x="26956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21430" y="1270536"/>
              <a:ext cx="145476" cy="164575"/>
            </a:xfrm>
            <a:custGeom>
              <a:avLst/>
              <a:gdLst/>
              <a:ahLst/>
              <a:cxnLst/>
              <a:rect l="0" t="0" r="0" b="0"/>
              <a:pathLst>
                <a:path w="145476" h="164575">
                  <a:moveTo>
                    <a:pt x="0" y="77111"/>
                  </a:moveTo>
                  <a:lnTo>
                    <a:pt x="37478" y="68778"/>
                  </a:lnTo>
                  <a:lnTo>
                    <a:pt x="100211" y="64532"/>
                  </a:lnTo>
                  <a:lnTo>
                    <a:pt x="127308" y="49857"/>
                  </a:lnTo>
                  <a:lnTo>
                    <a:pt x="142759" y="37312"/>
                  </a:lnTo>
                  <a:lnTo>
                    <a:pt x="145475" y="30692"/>
                  </a:lnTo>
                  <a:lnTo>
                    <a:pt x="144947" y="23938"/>
                  </a:lnTo>
                  <a:lnTo>
                    <a:pt x="142254" y="17096"/>
                  </a:lnTo>
                  <a:lnTo>
                    <a:pt x="129904" y="6374"/>
                  </a:lnTo>
                  <a:lnTo>
                    <a:pt x="121698" y="1877"/>
                  </a:lnTo>
                  <a:lnTo>
                    <a:pt x="100101" y="0"/>
                  </a:lnTo>
                  <a:lnTo>
                    <a:pt x="77244" y="4235"/>
                  </a:lnTo>
                  <a:lnTo>
                    <a:pt x="51223" y="19773"/>
                  </a:lnTo>
                  <a:lnTo>
                    <a:pt x="36024" y="32520"/>
                  </a:lnTo>
                  <a:lnTo>
                    <a:pt x="19902" y="58440"/>
                  </a:lnTo>
                  <a:lnTo>
                    <a:pt x="13306" y="93936"/>
                  </a:lnTo>
                  <a:lnTo>
                    <a:pt x="18002" y="114225"/>
                  </a:lnTo>
                  <a:lnTo>
                    <a:pt x="40080" y="146313"/>
                  </a:lnTo>
                  <a:lnTo>
                    <a:pt x="65688" y="162476"/>
                  </a:lnTo>
                  <a:lnTo>
                    <a:pt x="88466" y="164574"/>
                  </a:lnTo>
                  <a:lnTo>
                    <a:pt x="126342" y="161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46154" y="1263419"/>
              <a:ext cx="80603" cy="185575"/>
            </a:xfrm>
            <a:custGeom>
              <a:avLst/>
              <a:gdLst/>
              <a:ahLst/>
              <a:cxnLst/>
              <a:rect l="0" t="0" r="0" b="0"/>
              <a:pathLst>
                <a:path w="80603" h="185575">
                  <a:moveTo>
                    <a:pt x="17431" y="94757"/>
                  </a:moveTo>
                  <a:lnTo>
                    <a:pt x="19771" y="134444"/>
                  </a:lnTo>
                  <a:lnTo>
                    <a:pt x="34242" y="166567"/>
                  </a:lnTo>
                  <a:lnTo>
                    <a:pt x="46739" y="183604"/>
                  </a:lnTo>
                  <a:lnTo>
                    <a:pt x="49838" y="185574"/>
                  </a:lnTo>
                  <a:lnTo>
                    <a:pt x="50734" y="183378"/>
                  </a:lnTo>
                  <a:lnTo>
                    <a:pt x="50162" y="178404"/>
                  </a:lnTo>
                  <a:lnTo>
                    <a:pt x="25398" y="119778"/>
                  </a:lnTo>
                  <a:lnTo>
                    <a:pt x="1814" y="68907"/>
                  </a:lnTo>
                  <a:lnTo>
                    <a:pt x="0" y="56467"/>
                  </a:lnTo>
                  <a:lnTo>
                    <a:pt x="2301" y="45833"/>
                  </a:lnTo>
                  <a:lnTo>
                    <a:pt x="14216" y="27779"/>
                  </a:lnTo>
                  <a:lnTo>
                    <a:pt x="40655" y="10051"/>
                  </a:lnTo>
                  <a:lnTo>
                    <a:pt x="806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97190" y="1322187"/>
              <a:ext cx="161194" cy="141767"/>
            </a:xfrm>
            <a:custGeom>
              <a:avLst/>
              <a:gdLst/>
              <a:ahLst/>
              <a:cxnLst/>
              <a:rect l="0" t="0" r="0" b="0"/>
              <a:pathLst>
                <a:path w="161194" h="141767">
                  <a:moveTo>
                    <a:pt x="108551" y="67574"/>
                  </a:moveTo>
                  <a:lnTo>
                    <a:pt x="108551" y="45217"/>
                  </a:lnTo>
                  <a:lnTo>
                    <a:pt x="97372" y="14547"/>
                  </a:lnTo>
                  <a:lnTo>
                    <a:pt x="89400" y="7656"/>
                  </a:lnTo>
                  <a:lnTo>
                    <a:pt x="68064" y="0"/>
                  </a:lnTo>
                  <a:lnTo>
                    <a:pt x="58163" y="298"/>
                  </a:lnTo>
                  <a:lnTo>
                    <a:pt x="40922" y="6868"/>
                  </a:lnTo>
                  <a:lnTo>
                    <a:pt x="18063" y="23721"/>
                  </a:lnTo>
                  <a:lnTo>
                    <a:pt x="2061" y="49121"/>
                  </a:lnTo>
                  <a:lnTo>
                    <a:pt x="0" y="71851"/>
                  </a:lnTo>
                  <a:lnTo>
                    <a:pt x="8210" y="118982"/>
                  </a:lnTo>
                  <a:lnTo>
                    <a:pt x="13581" y="127582"/>
                  </a:lnTo>
                  <a:lnTo>
                    <a:pt x="28907" y="140258"/>
                  </a:lnTo>
                  <a:lnTo>
                    <a:pt x="36737" y="141766"/>
                  </a:lnTo>
                  <a:lnTo>
                    <a:pt x="44297" y="140432"/>
                  </a:lnTo>
                  <a:lnTo>
                    <a:pt x="51677" y="137203"/>
                  </a:lnTo>
                  <a:lnTo>
                    <a:pt x="66116" y="121137"/>
                  </a:lnTo>
                  <a:lnTo>
                    <a:pt x="77992" y="98399"/>
                  </a:lnTo>
                  <a:lnTo>
                    <a:pt x="85848" y="67479"/>
                  </a:lnTo>
                  <a:lnTo>
                    <a:pt x="88736" y="67511"/>
                  </a:lnTo>
                  <a:lnTo>
                    <a:pt x="133576" y="120819"/>
                  </a:lnTo>
                  <a:lnTo>
                    <a:pt x="161193" y="130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11026" y="114760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3455" y="147997"/>
                  </a:lnTo>
                  <a:lnTo>
                    <a:pt x="18804" y="200219"/>
                  </a:lnTo>
                  <a:lnTo>
                    <a:pt x="23509" y="249617"/>
                  </a:lnTo>
                  <a:lnTo>
                    <a:pt x="29192" y="28765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9637" y="1537160"/>
              <a:ext cx="1716146" cy="10530"/>
            </a:xfrm>
            <a:custGeom>
              <a:avLst/>
              <a:gdLst/>
              <a:ahLst/>
              <a:cxnLst/>
              <a:rect l="0" t="0" r="0" b="0"/>
              <a:pathLst>
                <a:path w="1716146" h="10530">
                  <a:moveTo>
                    <a:pt x="1716145" y="10529"/>
                  </a:moveTo>
                  <a:lnTo>
                    <a:pt x="1673453" y="7409"/>
                  </a:lnTo>
                  <a:lnTo>
                    <a:pt x="1610567" y="976"/>
                  </a:lnTo>
                  <a:lnTo>
                    <a:pt x="1557351" y="289"/>
                  </a:lnTo>
                  <a:lnTo>
                    <a:pt x="1509738" y="86"/>
                  </a:lnTo>
                  <a:lnTo>
                    <a:pt x="1457935" y="26"/>
                  </a:lnTo>
                  <a:lnTo>
                    <a:pt x="1399823" y="8"/>
                  </a:lnTo>
                  <a:lnTo>
                    <a:pt x="1345039" y="2"/>
                  </a:lnTo>
                  <a:lnTo>
                    <a:pt x="1294102" y="1171"/>
                  </a:lnTo>
                  <a:lnTo>
                    <a:pt x="1238025" y="8334"/>
                  </a:lnTo>
                  <a:lnTo>
                    <a:pt x="1185315" y="9878"/>
                  </a:lnTo>
                  <a:lnTo>
                    <a:pt x="1128364" y="10336"/>
                  </a:lnTo>
                  <a:lnTo>
                    <a:pt x="1071325" y="7352"/>
                  </a:lnTo>
                  <a:lnTo>
                    <a:pt x="1009971" y="2179"/>
                  </a:lnTo>
                  <a:lnTo>
                    <a:pt x="956697" y="3765"/>
                  </a:lnTo>
                  <a:lnTo>
                    <a:pt x="909326" y="8525"/>
                  </a:lnTo>
                  <a:lnTo>
                    <a:pt x="850837" y="9935"/>
                  </a:lnTo>
                  <a:lnTo>
                    <a:pt x="789053" y="10353"/>
                  </a:lnTo>
                  <a:lnTo>
                    <a:pt x="735652" y="7357"/>
                  </a:lnTo>
                  <a:lnTo>
                    <a:pt x="674988" y="1454"/>
                  </a:lnTo>
                  <a:lnTo>
                    <a:pt x="618407" y="431"/>
                  </a:lnTo>
                  <a:lnTo>
                    <a:pt x="574714" y="192"/>
                  </a:lnTo>
                  <a:lnTo>
                    <a:pt x="530339" y="85"/>
                  </a:lnTo>
                  <a:lnTo>
                    <a:pt x="472472" y="26"/>
                  </a:lnTo>
                  <a:lnTo>
                    <a:pt x="418282" y="8"/>
                  </a:lnTo>
                  <a:lnTo>
                    <a:pt x="365181" y="1172"/>
                  </a:lnTo>
                  <a:lnTo>
                    <a:pt x="313572" y="6067"/>
                  </a:lnTo>
                  <a:lnTo>
                    <a:pt x="250500" y="1545"/>
                  </a:lnTo>
                  <a:lnTo>
                    <a:pt x="199394" y="458"/>
                  </a:lnTo>
                  <a:lnTo>
                    <a:pt x="150327" y="136"/>
                  </a:lnTo>
                  <a:lnTo>
                    <a:pt x="91825" y="27"/>
                  </a:lnTo>
                  <a:lnTo>
                    <a:pt x="37549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95295" y="1358176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4061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190134" y="1087111"/>
            <a:ext cx="3295421" cy="575552"/>
            <a:chOff x="3190134" y="1087111"/>
            <a:chExt cx="3295421" cy="575552"/>
          </a:xfrm>
        </p:grpSpPr>
        <p:sp>
          <p:nvSpPr>
            <p:cNvPr id="46" name="Freeform 45"/>
            <p:cNvSpPr/>
            <p:nvPr/>
          </p:nvSpPr>
          <p:spPr>
            <a:xfrm>
              <a:off x="3190134" y="1087111"/>
              <a:ext cx="231628" cy="407936"/>
            </a:xfrm>
            <a:custGeom>
              <a:avLst/>
              <a:gdLst/>
              <a:ahLst/>
              <a:cxnLst/>
              <a:rect l="0" t="0" r="0" b="0"/>
              <a:pathLst>
                <a:path w="231628" h="407936">
                  <a:moveTo>
                    <a:pt x="0" y="407935"/>
                  </a:moveTo>
                  <a:lnTo>
                    <a:pt x="11453" y="353791"/>
                  </a:lnTo>
                  <a:lnTo>
                    <a:pt x="19160" y="298844"/>
                  </a:lnTo>
                  <a:lnTo>
                    <a:pt x="29088" y="244100"/>
                  </a:lnTo>
                  <a:lnTo>
                    <a:pt x="45757" y="181856"/>
                  </a:lnTo>
                  <a:lnTo>
                    <a:pt x="58518" y="126885"/>
                  </a:lnTo>
                  <a:lnTo>
                    <a:pt x="65372" y="74085"/>
                  </a:lnTo>
                  <a:lnTo>
                    <a:pt x="82179" y="19954"/>
                  </a:lnTo>
                  <a:lnTo>
                    <a:pt x="93456" y="3092"/>
                  </a:lnTo>
                  <a:lnTo>
                    <a:pt x="99739" y="0"/>
                  </a:lnTo>
                  <a:lnTo>
                    <a:pt x="106267" y="277"/>
                  </a:lnTo>
                  <a:lnTo>
                    <a:pt x="112958" y="2802"/>
                  </a:lnTo>
                  <a:lnTo>
                    <a:pt x="123514" y="14967"/>
                  </a:lnTo>
                  <a:lnTo>
                    <a:pt x="147151" y="74767"/>
                  </a:lnTo>
                  <a:lnTo>
                    <a:pt x="166977" y="127915"/>
                  </a:lnTo>
                  <a:lnTo>
                    <a:pt x="175427" y="175098"/>
                  </a:lnTo>
                  <a:lnTo>
                    <a:pt x="189109" y="226122"/>
                  </a:lnTo>
                  <a:lnTo>
                    <a:pt x="206288" y="286190"/>
                  </a:lnTo>
                  <a:lnTo>
                    <a:pt x="224507" y="343983"/>
                  </a:lnTo>
                  <a:lnTo>
                    <a:pt x="231627" y="365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32248" y="134764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2198" y="3120"/>
                  </a:lnTo>
                  <a:lnTo>
                    <a:pt x="3426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63875" y="110549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19996" y="230072"/>
                  </a:lnTo>
                  <a:lnTo>
                    <a:pt x="23967" y="289638"/>
                  </a:lnTo>
                  <a:lnTo>
                    <a:pt x="29328" y="32485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90217" y="110549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5684" y="217797"/>
                  </a:lnTo>
                  <a:lnTo>
                    <a:pt x="19465" y="270293"/>
                  </a:lnTo>
                  <a:lnTo>
                    <a:pt x="27978" y="323622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14871" y="1260157"/>
              <a:ext cx="179375" cy="195515"/>
            </a:xfrm>
            <a:custGeom>
              <a:avLst/>
              <a:gdLst/>
              <a:ahLst/>
              <a:cxnLst/>
              <a:rect l="0" t="0" r="0" b="0"/>
              <a:pathLst>
                <a:path w="179375" h="195515">
                  <a:moveTo>
                    <a:pt x="138600" y="34848"/>
                  </a:moveTo>
                  <a:lnTo>
                    <a:pt x="127422" y="18080"/>
                  </a:lnTo>
                  <a:lnTo>
                    <a:pt x="112575" y="6728"/>
                  </a:lnTo>
                  <a:lnTo>
                    <a:pt x="103703" y="2064"/>
                  </a:lnTo>
                  <a:lnTo>
                    <a:pt x="84486" y="0"/>
                  </a:lnTo>
                  <a:lnTo>
                    <a:pt x="43553" y="8207"/>
                  </a:lnTo>
                  <a:lnTo>
                    <a:pt x="17761" y="23315"/>
                  </a:lnTo>
                  <a:lnTo>
                    <a:pt x="5735" y="39081"/>
                  </a:lnTo>
                  <a:lnTo>
                    <a:pt x="891" y="48198"/>
                  </a:lnTo>
                  <a:lnTo>
                    <a:pt x="0" y="57786"/>
                  </a:lnTo>
                  <a:lnTo>
                    <a:pt x="5250" y="77798"/>
                  </a:lnTo>
                  <a:lnTo>
                    <a:pt x="12266" y="84538"/>
                  </a:lnTo>
                  <a:lnTo>
                    <a:pt x="70260" y="101833"/>
                  </a:lnTo>
                  <a:lnTo>
                    <a:pt x="127391" y="122235"/>
                  </a:lnTo>
                  <a:lnTo>
                    <a:pt x="170051" y="147776"/>
                  </a:lnTo>
                  <a:lnTo>
                    <a:pt x="175945" y="155757"/>
                  </a:lnTo>
                  <a:lnTo>
                    <a:pt x="178705" y="164587"/>
                  </a:lnTo>
                  <a:lnTo>
                    <a:pt x="179374" y="173983"/>
                  </a:lnTo>
                  <a:lnTo>
                    <a:pt x="175142" y="181417"/>
                  </a:lnTo>
                  <a:lnTo>
                    <a:pt x="157960" y="192796"/>
                  </a:lnTo>
                  <a:lnTo>
                    <a:pt x="134726" y="195514"/>
                  </a:lnTo>
                  <a:lnTo>
                    <a:pt x="81683" y="193316"/>
                  </a:lnTo>
                  <a:lnTo>
                    <a:pt x="22787" y="18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79813" y="133711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79813" y="12634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67267" y="1135062"/>
              <a:ext cx="281086" cy="361259"/>
            </a:xfrm>
            <a:custGeom>
              <a:avLst/>
              <a:gdLst/>
              <a:ahLst/>
              <a:cxnLst/>
              <a:rect l="0" t="0" r="0" b="0"/>
              <a:pathLst>
                <a:path w="281086" h="361259">
                  <a:moveTo>
                    <a:pt x="91531" y="275756"/>
                  </a:moveTo>
                  <a:lnTo>
                    <a:pt x="89191" y="237238"/>
                  </a:lnTo>
                  <a:lnTo>
                    <a:pt x="80352" y="219253"/>
                  </a:lnTo>
                  <a:lnTo>
                    <a:pt x="65505" y="206580"/>
                  </a:lnTo>
                  <a:lnTo>
                    <a:pt x="56633" y="201563"/>
                  </a:lnTo>
                  <a:lnTo>
                    <a:pt x="47209" y="200557"/>
                  </a:lnTo>
                  <a:lnTo>
                    <a:pt x="27378" y="205680"/>
                  </a:lnTo>
                  <a:lnTo>
                    <a:pt x="13105" y="218875"/>
                  </a:lnTo>
                  <a:lnTo>
                    <a:pt x="7662" y="227307"/>
                  </a:lnTo>
                  <a:lnTo>
                    <a:pt x="0" y="267120"/>
                  </a:lnTo>
                  <a:lnTo>
                    <a:pt x="3319" y="310372"/>
                  </a:lnTo>
                  <a:lnTo>
                    <a:pt x="11771" y="332475"/>
                  </a:lnTo>
                  <a:lnTo>
                    <a:pt x="17300" y="341645"/>
                  </a:lnTo>
                  <a:lnTo>
                    <a:pt x="32803" y="354953"/>
                  </a:lnTo>
                  <a:lnTo>
                    <a:pt x="41850" y="360139"/>
                  </a:lnTo>
                  <a:lnTo>
                    <a:pt x="50222" y="361258"/>
                  </a:lnTo>
                  <a:lnTo>
                    <a:pt x="65762" y="356261"/>
                  </a:lnTo>
                  <a:lnTo>
                    <a:pt x="77348" y="340002"/>
                  </a:lnTo>
                  <a:lnTo>
                    <a:pt x="98068" y="286426"/>
                  </a:lnTo>
                  <a:lnTo>
                    <a:pt x="116034" y="228072"/>
                  </a:lnTo>
                  <a:lnTo>
                    <a:pt x="121717" y="165168"/>
                  </a:lnTo>
                  <a:lnTo>
                    <a:pt x="122701" y="114958"/>
                  </a:lnTo>
                  <a:lnTo>
                    <a:pt x="123034" y="55477"/>
                  </a:lnTo>
                  <a:lnTo>
                    <a:pt x="117511" y="4257"/>
                  </a:lnTo>
                  <a:lnTo>
                    <a:pt x="113530" y="0"/>
                  </a:lnTo>
                  <a:lnTo>
                    <a:pt x="108537" y="672"/>
                  </a:lnTo>
                  <a:lnTo>
                    <a:pt x="102868" y="4629"/>
                  </a:lnTo>
                  <a:lnTo>
                    <a:pt x="96570" y="21504"/>
                  </a:lnTo>
                  <a:lnTo>
                    <a:pt x="92526" y="70466"/>
                  </a:lnTo>
                  <a:lnTo>
                    <a:pt x="92897" y="133603"/>
                  </a:lnTo>
                  <a:lnTo>
                    <a:pt x="98825" y="185024"/>
                  </a:lnTo>
                  <a:lnTo>
                    <a:pt x="102271" y="234964"/>
                  </a:lnTo>
                  <a:lnTo>
                    <a:pt x="107222" y="261136"/>
                  </a:lnTo>
                  <a:lnTo>
                    <a:pt x="111351" y="266009"/>
                  </a:lnTo>
                  <a:lnTo>
                    <a:pt x="116442" y="265749"/>
                  </a:lnTo>
                  <a:lnTo>
                    <a:pt x="156596" y="247749"/>
                  </a:lnTo>
                  <a:lnTo>
                    <a:pt x="200309" y="236775"/>
                  </a:lnTo>
                  <a:lnTo>
                    <a:pt x="248069" y="228672"/>
                  </a:lnTo>
                  <a:lnTo>
                    <a:pt x="275043" y="213582"/>
                  </a:lnTo>
                  <a:lnTo>
                    <a:pt x="279382" y="206231"/>
                  </a:lnTo>
                  <a:lnTo>
                    <a:pt x="281085" y="188704"/>
                  </a:lnTo>
                  <a:lnTo>
                    <a:pt x="277562" y="180287"/>
                  </a:lnTo>
                  <a:lnTo>
                    <a:pt x="264288" y="164695"/>
                  </a:lnTo>
                  <a:lnTo>
                    <a:pt x="255835" y="160771"/>
                  </a:lnTo>
                  <a:lnTo>
                    <a:pt x="237085" y="159531"/>
                  </a:lnTo>
                  <a:lnTo>
                    <a:pt x="206797" y="170999"/>
                  </a:lnTo>
                  <a:lnTo>
                    <a:pt x="189164" y="189033"/>
                  </a:lnTo>
                  <a:lnTo>
                    <a:pt x="181186" y="200393"/>
                  </a:lnTo>
                  <a:lnTo>
                    <a:pt x="172322" y="228614"/>
                  </a:lnTo>
                  <a:lnTo>
                    <a:pt x="170451" y="271147"/>
                  </a:lnTo>
                  <a:lnTo>
                    <a:pt x="175739" y="293595"/>
                  </a:lnTo>
                  <a:lnTo>
                    <a:pt x="185889" y="311371"/>
                  </a:lnTo>
                  <a:lnTo>
                    <a:pt x="194210" y="317047"/>
                  </a:lnTo>
                  <a:lnTo>
                    <a:pt x="215934" y="323353"/>
                  </a:lnTo>
                  <a:lnTo>
                    <a:pt x="231829" y="323037"/>
                  </a:lnTo>
                  <a:lnTo>
                    <a:pt x="249458" y="317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88706" y="1273948"/>
              <a:ext cx="150477" cy="207340"/>
            </a:xfrm>
            <a:custGeom>
              <a:avLst/>
              <a:gdLst/>
              <a:ahLst/>
              <a:cxnLst/>
              <a:rect l="0" t="0" r="0" b="0"/>
              <a:pathLst>
                <a:path w="150477" h="207340">
                  <a:moveTo>
                    <a:pt x="128061" y="0"/>
                  </a:moveTo>
                  <a:lnTo>
                    <a:pt x="85369" y="3119"/>
                  </a:lnTo>
                  <a:lnTo>
                    <a:pt x="34398" y="19128"/>
                  </a:lnTo>
                  <a:lnTo>
                    <a:pt x="17803" y="30338"/>
                  </a:lnTo>
                  <a:lnTo>
                    <a:pt x="5748" y="46239"/>
                  </a:lnTo>
                  <a:lnTo>
                    <a:pt x="895" y="55392"/>
                  </a:lnTo>
                  <a:lnTo>
                    <a:pt x="0" y="63834"/>
                  </a:lnTo>
                  <a:lnTo>
                    <a:pt x="5244" y="79453"/>
                  </a:lnTo>
                  <a:lnTo>
                    <a:pt x="18493" y="91075"/>
                  </a:lnTo>
                  <a:lnTo>
                    <a:pt x="61184" y="108067"/>
                  </a:lnTo>
                  <a:lnTo>
                    <a:pt x="122258" y="121032"/>
                  </a:lnTo>
                  <a:lnTo>
                    <a:pt x="131211" y="126312"/>
                  </a:lnTo>
                  <a:lnTo>
                    <a:pt x="144279" y="141536"/>
                  </a:lnTo>
                  <a:lnTo>
                    <a:pt x="149401" y="150509"/>
                  </a:lnTo>
                  <a:lnTo>
                    <a:pt x="150476" y="160001"/>
                  </a:lnTo>
                  <a:lnTo>
                    <a:pt x="145432" y="179906"/>
                  </a:lnTo>
                  <a:lnTo>
                    <a:pt x="132272" y="194212"/>
                  </a:lnTo>
                  <a:lnTo>
                    <a:pt x="123849" y="199664"/>
                  </a:lnTo>
                  <a:lnTo>
                    <a:pt x="84049" y="207339"/>
                  </a:lnTo>
                  <a:lnTo>
                    <a:pt x="2277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55603" y="1306671"/>
              <a:ext cx="182304" cy="177943"/>
            </a:xfrm>
            <a:custGeom>
              <a:avLst/>
              <a:gdLst/>
              <a:ahLst/>
              <a:cxnLst/>
              <a:rect l="0" t="0" r="0" b="0"/>
              <a:pathLst>
                <a:path w="182304" h="177943">
                  <a:moveTo>
                    <a:pt x="98076" y="83090"/>
                  </a:moveTo>
                  <a:lnTo>
                    <a:pt x="103665" y="66323"/>
                  </a:lnTo>
                  <a:lnTo>
                    <a:pt x="103289" y="48732"/>
                  </a:lnTo>
                  <a:lnTo>
                    <a:pt x="98053" y="29215"/>
                  </a:lnTo>
                  <a:lnTo>
                    <a:pt x="87927" y="8843"/>
                  </a:lnTo>
                  <a:lnTo>
                    <a:pt x="80781" y="3176"/>
                  </a:lnTo>
                  <a:lnTo>
                    <a:pt x="72508" y="568"/>
                  </a:lnTo>
                  <a:lnTo>
                    <a:pt x="63483" y="0"/>
                  </a:lnTo>
                  <a:lnTo>
                    <a:pt x="47216" y="5607"/>
                  </a:lnTo>
                  <a:lnTo>
                    <a:pt x="32187" y="17068"/>
                  </a:lnTo>
                  <a:lnTo>
                    <a:pt x="17709" y="33860"/>
                  </a:lnTo>
                  <a:lnTo>
                    <a:pt x="1994" y="74223"/>
                  </a:lnTo>
                  <a:lnTo>
                    <a:pt x="0" y="100206"/>
                  </a:lnTo>
                  <a:lnTo>
                    <a:pt x="8253" y="145483"/>
                  </a:lnTo>
                  <a:lnTo>
                    <a:pt x="23368" y="172027"/>
                  </a:lnTo>
                  <a:lnTo>
                    <a:pt x="30723" y="176306"/>
                  </a:lnTo>
                  <a:lnTo>
                    <a:pt x="48254" y="177942"/>
                  </a:lnTo>
                  <a:lnTo>
                    <a:pt x="77854" y="166697"/>
                  </a:lnTo>
                  <a:lnTo>
                    <a:pt x="95327" y="148715"/>
                  </a:lnTo>
                  <a:lnTo>
                    <a:pt x="115199" y="112283"/>
                  </a:lnTo>
                  <a:lnTo>
                    <a:pt x="120020" y="99043"/>
                  </a:lnTo>
                  <a:lnTo>
                    <a:pt x="123233" y="94895"/>
                  </a:lnTo>
                  <a:lnTo>
                    <a:pt x="125376" y="96809"/>
                  </a:lnTo>
                  <a:lnTo>
                    <a:pt x="134404" y="127914"/>
                  </a:lnTo>
                  <a:lnTo>
                    <a:pt x="149653" y="152003"/>
                  </a:lnTo>
                  <a:lnTo>
                    <a:pt x="162333" y="160512"/>
                  </a:lnTo>
                  <a:lnTo>
                    <a:pt x="182303" y="167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69492" y="1316062"/>
              <a:ext cx="84229" cy="140457"/>
            </a:xfrm>
            <a:custGeom>
              <a:avLst/>
              <a:gdLst/>
              <a:ahLst/>
              <a:cxnLst/>
              <a:rect l="0" t="0" r="0" b="0"/>
              <a:pathLst>
                <a:path w="84229" h="140457">
                  <a:moveTo>
                    <a:pt x="0" y="52642"/>
                  </a:moveTo>
                  <a:lnTo>
                    <a:pt x="3120" y="95334"/>
                  </a:lnTo>
                  <a:lnTo>
                    <a:pt x="14572" y="126513"/>
                  </a:lnTo>
                  <a:lnTo>
                    <a:pt x="22854" y="140456"/>
                  </a:lnTo>
                  <a:lnTo>
                    <a:pt x="23425" y="139261"/>
                  </a:lnTo>
                  <a:lnTo>
                    <a:pt x="6542" y="83135"/>
                  </a:lnTo>
                  <a:lnTo>
                    <a:pt x="7528" y="46729"/>
                  </a:lnTo>
                  <a:lnTo>
                    <a:pt x="18553" y="26228"/>
                  </a:lnTo>
                  <a:lnTo>
                    <a:pt x="26407" y="17485"/>
                  </a:lnTo>
                  <a:lnTo>
                    <a:pt x="47611" y="777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09796" y="1321908"/>
              <a:ext cx="125229" cy="183668"/>
            </a:xfrm>
            <a:custGeom>
              <a:avLst/>
              <a:gdLst/>
              <a:ahLst/>
              <a:cxnLst/>
              <a:rect l="0" t="0" r="0" b="0"/>
              <a:pathLst>
                <a:path w="125229" h="183668">
                  <a:moveTo>
                    <a:pt x="17623" y="67853"/>
                  </a:moveTo>
                  <a:lnTo>
                    <a:pt x="34391" y="73442"/>
                  </a:lnTo>
                  <a:lnTo>
                    <a:pt x="67175" y="71329"/>
                  </a:lnTo>
                  <a:lnTo>
                    <a:pt x="100936" y="63294"/>
                  </a:lnTo>
                  <a:lnTo>
                    <a:pt x="109430" y="57795"/>
                  </a:lnTo>
                  <a:lnTo>
                    <a:pt x="121987" y="42326"/>
                  </a:lnTo>
                  <a:lnTo>
                    <a:pt x="125228" y="23752"/>
                  </a:lnTo>
                  <a:lnTo>
                    <a:pt x="124455" y="13886"/>
                  </a:lnTo>
                  <a:lnTo>
                    <a:pt x="119260" y="7309"/>
                  </a:lnTo>
                  <a:lnTo>
                    <a:pt x="101010" y="0"/>
                  </a:lnTo>
                  <a:lnTo>
                    <a:pt x="64427" y="1475"/>
                  </a:lnTo>
                  <a:lnTo>
                    <a:pt x="29542" y="14910"/>
                  </a:lnTo>
                  <a:lnTo>
                    <a:pt x="13951" y="30285"/>
                  </a:lnTo>
                  <a:lnTo>
                    <a:pt x="8156" y="39298"/>
                  </a:lnTo>
                  <a:lnTo>
                    <a:pt x="0" y="74340"/>
                  </a:lnTo>
                  <a:lnTo>
                    <a:pt x="3173" y="114359"/>
                  </a:lnTo>
                  <a:lnTo>
                    <a:pt x="17111" y="150263"/>
                  </a:lnTo>
                  <a:lnTo>
                    <a:pt x="32603" y="166091"/>
                  </a:lnTo>
                  <a:lnTo>
                    <a:pt x="41648" y="171950"/>
                  </a:lnTo>
                  <a:lnTo>
                    <a:pt x="101851" y="183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34950" y="1320270"/>
              <a:ext cx="159629" cy="156629"/>
            </a:xfrm>
            <a:custGeom>
              <a:avLst/>
              <a:gdLst/>
              <a:ahLst/>
              <a:cxnLst/>
              <a:rect l="0" t="0" r="0" b="0"/>
              <a:pathLst>
                <a:path w="159629" h="156629">
                  <a:moveTo>
                    <a:pt x="34666" y="80020"/>
                  </a:moveTo>
                  <a:lnTo>
                    <a:pt x="72145" y="88353"/>
                  </a:lnTo>
                  <a:lnTo>
                    <a:pt x="95777" y="87233"/>
                  </a:lnTo>
                  <a:lnTo>
                    <a:pt x="139544" y="67450"/>
                  </a:lnTo>
                  <a:lnTo>
                    <a:pt x="150208" y="61111"/>
                  </a:lnTo>
                  <a:lnTo>
                    <a:pt x="156148" y="53376"/>
                  </a:lnTo>
                  <a:lnTo>
                    <a:pt x="158938" y="44710"/>
                  </a:lnTo>
                  <a:lnTo>
                    <a:pt x="159628" y="35423"/>
                  </a:lnTo>
                  <a:lnTo>
                    <a:pt x="156579" y="26892"/>
                  </a:lnTo>
                  <a:lnTo>
                    <a:pt x="143831" y="11174"/>
                  </a:lnTo>
                  <a:lnTo>
                    <a:pt x="123348" y="2628"/>
                  </a:lnTo>
                  <a:lnTo>
                    <a:pt x="99817" y="0"/>
                  </a:lnTo>
                  <a:lnTo>
                    <a:pt x="77660" y="2731"/>
                  </a:lnTo>
                  <a:lnTo>
                    <a:pt x="45456" y="16435"/>
                  </a:lnTo>
                  <a:lnTo>
                    <a:pt x="19275" y="40903"/>
                  </a:lnTo>
                  <a:lnTo>
                    <a:pt x="2290" y="70379"/>
                  </a:lnTo>
                  <a:lnTo>
                    <a:pt x="0" y="94062"/>
                  </a:lnTo>
                  <a:lnTo>
                    <a:pt x="4051" y="117846"/>
                  </a:lnTo>
                  <a:lnTo>
                    <a:pt x="13651" y="136216"/>
                  </a:lnTo>
                  <a:lnTo>
                    <a:pt x="28836" y="149059"/>
                  </a:lnTo>
                  <a:lnTo>
                    <a:pt x="37798" y="154122"/>
                  </a:lnTo>
                  <a:lnTo>
                    <a:pt x="57115" y="156628"/>
                  </a:lnTo>
                  <a:lnTo>
                    <a:pt x="87309" y="153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13255" y="1345547"/>
              <a:ext cx="224860" cy="317116"/>
            </a:xfrm>
            <a:custGeom>
              <a:avLst/>
              <a:gdLst/>
              <a:ahLst/>
              <a:cxnLst/>
              <a:rect l="0" t="0" r="0" b="0"/>
              <a:pathLst>
                <a:path w="224860" h="317116">
                  <a:moveTo>
                    <a:pt x="87988" y="86328"/>
                  </a:moveTo>
                  <a:lnTo>
                    <a:pt x="103629" y="68347"/>
                  </a:lnTo>
                  <a:lnTo>
                    <a:pt x="111707" y="51431"/>
                  </a:lnTo>
                  <a:lnTo>
                    <a:pt x="112958" y="32214"/>
                  </a:lnTo>
                  <a:lnTo>
                    <a:pt x="111653" y="22176"/>
                  </a:lnTo>
                  <a:lnTo>
                    <a:pt x="107275" y="14314"/>
                  </a:lnTo>
                  <a:lnTo>
                    <a:pt x="93050" y="2459"/>
                  </a:lnTo>
                  <a:lnTo>
                    <a:pt x="84344" y="0"/>
                  </a:lnTo>
                  <a:lnTo>
                    <a:pt x="65311" y="387"/>
                  </a:lnTo>
                  <a:lnTo>
                    <a:pt x="34866" y="12771"/>
                  </a:lnTo>
                  <a:lnTo>
                    <a:pt x="20314" y="31019"/>
                  </a:lnTo>
                  <a:lnTo>
                    <a:pt x="1441" y="75273"/>
                  </a:lnTo>
                  <a:lnTo>
                    <a:pt x="0" y="96623"/>
                  </a:lnTo>
                  <a:lnTo>
                    <a:pt x="1254" y="107229"/>
                  </a:lnTo>
                  <a:lnTo>
                    <a:pt x="5599" y="115470"/>
                  </a:lnTo>
                  <a:lnTo>
                    <a:pt x="19785" y="127746"/>
                  </a:lnTo>
                  <a:lnTo>
                    <a:pt x="27311" y="129148"/>
                  </a:lnTo>
                  <a:lnTo>
                    <a:pt x="34669" y="127743"/>
                  </a:lnTo>
                  <a:lnTo>
                    <a:pt x="56202" y="114587"/>
                  </a:lnTo>
                  <a:lnTo>
                    <a:pt x="69182" y="101227"/>
                  </a:lnTo>
                  <a:lnTo>
                    <a:pt x="78850" y="83591"/>
                  </a:lnTo>
                  <a:lnTo>
                    <a:pt x="81896" y="82164"/>
                  </a:lnTo>
                  <a:lnTo>
                    <a:pt x="83927" y="85892"/>
                  </a:lnTo>
                  <a:lnTo>
                    <a:pt x="85013" y="103682"/>
                  </a:lnTo>
                  <a:lnTo>
                    <a:pt x="79298" y="162762"/>
                  </a:lnTo>
                  <a:lnTo>
                    <a:pt x="77823" y="225169"/>
                  </a:lnTo>
                  <a:lnTo>
                    <a:pt x="77531" y="282556"/>
                  </a:lnTo>
                  <a:lnTo>
                    <a:pt x="78650" y="316695"/>
                  </a:lnTo>
                  <a:lnTo>
                    <a:pt x="80593" y="317115"/>
                  </a:lnTo>
                  <a:lnTo>
                    <a:pt x="116864" y="269620"/>
                  </a:lnTo>
                  <a:lnTo>
                    <a:pt x="148537" y="248002"/>
                  </a:lnTo>
                  <a:lnTo>
                    <a:pt x="205550" y="227274"/>
                  </a:lnTo>
                  <a:lnTo>
                    <a:pt x="224859" y="223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66609" y="1326590"/>
              <a:ext cx="145205" cy="151609"/>
            </a:xfrm>
            <a:custGeom>
              <a:avLst/>
              <a:gdLst/>
              <a:ahLst/>
              <a:cxnLst/>
              <a:rect l="0" t="0" r="0" b="0"/>
              <a:pathLst>
                <a:path w="145205" h="151609">
                  <a:moveTo>
                    <a:pt x="8334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69" y="115203"/>
                  </a:lnTo>
                  <a:lnTo>
                    <a:pt x="18177" y="136599"/>
                  </a:lnTo>
                  <a:lnTo>
                    <a:pt x="26595" y="143709"/>
                  </a:lnTo>
                  <a:lnTo>
                    <a:pt x="48425" y="151608"/>
                  </a:lnTo>
                  <a:lnTo>
                    <a:pt x="70605" y="148880"/>
                  </a:lnTo>
                  <a:lnTo>
                    <a:pt x="92162" y="138699"/>
                  </a:lnTo>
                  <a:lnTo>
                    <a:pt x="121689" y="113236"/>
                  </a:lnTo>
                  <a:lnTo>
                    <a:pt x="133973" y="93611"/>
                  </a:lnTo>
                  <a:lnTo>
                    <a:pt x="141877" y="57242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67262" y="1329327"/>
              <a:ext cx="165650" cy="165720"/>
            </a:xfrm>
            <a:custGeom>
              <a:avLst/>
              <a:gdLst/>
              <a:ahLst/>
              <a:cxnLst/>
              <a:rect l="0" t="0" r="0" b="0"/>
              <a:pathLst>
                <a:path w="165650" h="165720">
                  <a:moveTo>
                    <a:pt x="91950" y="113077"/>
                  </a:moveTo>
                  <a:lnTo>
                    <a:pt x="97539" y="96309"/>
                  </a:lnTo>
                  <a:lnTo>
                    <a:pt x="95426" y="63525"/>
                  </a:lnTo>
                  <a:lnTo>
                    <a:pt x="83062" y="20101"/>
                  </a:lnTo>
                  <a:lnTo>
                    <a:pt x="72012" y="3124"/>
                  </a:lnTo>
                  <a:lnTo>
                    <a:pt x="64620" y="0"/>
                  </a:lnTo>
                  <a:lnTo>
                    <a:pt x="56183" y="258"/>
                  </a:lnTo>
                  <a:lnTo>
                    <a:pt x="47048" y="2769"/>
                  </a:lnTo>
                  <a:lnTo>
                    <a:pt x="30659" y="14918"/>
                  </a:lnTo>
                  <a:lnTo>
                    <a:pt x="16747" y="32016"/>
                  </a:lnTo>
                  <a:lnTo>
                    <a:pt x="6664" y="51313"/>
                  </a:lnTo>
                  <a:lnTo>
                    <a:pt x="0" y="93087"/>
                  </a:lnTo>
                  <a:lnTo>
                    <a:pt x="4680" y="119400"/>
                  </a:lnTo>
                  <a:lnTo>
                    <a:pt x="9204" y="131330"/>
                  </a:lnTo>
                  <a:lnTo>
                    <a:pt x="23589" y="147706"/>
                  </a:lnTo>
                  <a:lnTo>
                    <a:pt x="32338" y="153710"/>
                  </a:lnTo>
                  <a:lnTo>
                    <a:pt x="40510" y="154204"/>
                  </a:lnTo>
                  <a:lnTo>
                    <a:pt x="48298" y="151023"/>
                  </a:lnTo>
                  <a:lnTo>
                    <a:pt x="70438" y="129779"/>
                  </a:lnTo>
                  <a:lnTo>
                    <a:pt x="77609" y="120702"/>
                  </a:lnTo>
                  <a:lnTo>
                    <a:pt x="85576" y="98138"/>
                  </a:lnTo>
                  <a:lnTo>
                    <a:pt x="89117" y="81871"/>
                  </a:lnTo>
                  <a:lnTo>
                    <a:pt x="90062" y="84084"/>
                  </a:lnTo>
                  <a:lnTo>
                    <a:pt x="90691" y="90239"/>
                  </a:lnTo>
                  <a:lnTo>
                    <a:pt x="121148" y="145430"/>
                  </a:lnTo>
                  <a:lnTo>
                    <a:pt x="128963" y="152193"/>
                  </a:lnTo>
                  <a:lnTo>
                    <a:pt x="165649" y="165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64497" y="113707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1170" y="166455"/>
                  </a:lnTo>
                  <a:lnTo>
                    <a:pt x="7235" y="221286"/>
                  </a:lnTo>
                  <a:lnTo>
                    <a:pt x="9878" y="282920"/>
                  </a:lnTo>
                  <a:lnTo>
                    <a:pt x="15989" y="334566"/>
                  </a:lnTo>
                  <a:lnTo>
                    <a:pt x="20056" y="390694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938487" y="1105492"/>
            <a:ext cx="1105493" cy="758053"/>
          </a:xfrm>
          <a:custGeom>
            <a:avLst/>
            <a:gdLst/>
            <a:ahLst/>
            <a:cxnLst/>
            <a:rect l="0" t="0" r="0" b="0"/>
            <a:pathLst>
              <a:path w="1105493" h="758053">
                <a:moveTo>
                  <a:pt x="552838" y="0"/>
                </a:moveTo>
                <a:lnTo>
                  <a:pt x="1105492" y="758052"/>
                </a:lnTo>
                <a:lnTo>
                  <a:pt x="0" y="75805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8149057" y="1410818"/>
            <a:ext cx="673824" cy="589597"/>
            <a:chOff x="8149057" y="1410818"/>
            <a:chExt cx="673824" cy="589597"/>
          </a:xfrm>
        </p:grpSpPr>
        <p:sp>
          <p:nvSpPr>
            <p:cNvPr id="65" name="Freeform 64"/>
            <p:cNvSpPr/>
            <p:nvPr/>
          </p:nvSpPr>
          <p:spPr>
            <a:xfrm>
              <a:off x="8149057" y="1410818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29308" y="38374"/>
                  </a:lnTo>
                  <a:lnTo>
                    <a:pt x="84952" y="80698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79903" y="1768787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44323"/>
                  </a:lnTo>
                  <a:lnTo>
                    <a:pt x="19023" y="197008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86010" y="1421347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0"/>
                  </a:moveTo>
                  <a:lnTo>
                    <a:pt x="73538" y="63333"/>
                  </a:lnTo>
                  <a:lnTo>
                    <a:pt x="60759" y="78451"/>
                  </a:lnTo>
                  <a:lnTo>
                    <a:pt x="27094" y="12888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36994" y="2653181"/>
            <a:ext cx="505524" cy="284270"/>
            <a:chOff x="736994" y="2653181"/>
            <a:chExt cx="505524" cy="284270"/>
          </a:xfrm>
        </p:grpSpPr>
        <p:sp>
          <p:nvSpPr>
            <p:cNvPr id="69" name="Freeform 68"/>
            <p:cNvSpPr/>
            <p:nvPr/>
          </p:nvSpPr>
          <p:spPr>
            <a:xfrm>
              <a:off x="918089" y="2684766"/>
              <a:ext cx="18948" cy="231628"/>
            </a:xfrm>
            <a:custGeom>
              <a:avLst/>
              <a:gdLst/>
              <a:ahLst/>
              <a:cxnLst/>
              <a:rect l="0" t="0" r="0" b="0"/>
              <a:pathLst>
                <a:path w="18948" h="231628">
                  <a:moveTo>
                    <a:pt x="18947" y="0"/>
                  </a:moveTo>
                  <a:lnTo>
                    <a:pt x="7768" y="16768"/>
                  </a:lnTo>
                  <a:lnTo>
                    <a:pt x="5400" y="34359"/>
                  </a:lnTo>
                  <a:lnTo>
                    <a:pt x="7822" y="85426"/>
                  </a:lnTo>
                  <a:lnTo>
                    <a:pt x="2652" y="134756"/>
                  </a:lnTo>
                  <a:lnTo>
                    <a:pt x="0" y="193082"/>
                  </a:lnTo>
                  <a:lnTo>
                    <a:pt x="841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8051" y="2653181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303825" y="0"/>
                  </a:lnTo>
                  <a:lnTo>
                    <a:pt x="248878" y="0"/>
                  </a:lnTo>
                  <a:lnTo>
                    <a:pt x="191794" y="8405"/>
                  </a:lnTo>
                  <a:lnTo>
                    <a:pt x="128526" y="18211"/>
                  </a:lnTo>
                  <a:lnTo>
                    <a:pt x="76211" y="26084"/>
                  </a:lnTo>
                  <a:lnTo>
                    <a:pt x="19294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6994" y="2895336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7238" y="0"/>
                  </a:lnTo>
                  <a:lnTo>
                    <a:pt x="197522" y="8334"/>
                  </a:lnTo>
                  <a:lnTo>
                    <a:pt x="143392" y="15684"/>
                  </a:lnTo>
                  <a:lnTo>
                    <a:pt x="88809" y="28402"/>
                  </a:lnTo>
                  <a:lnTo>
                    <a:pt x="26600" y="4007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8026" y="2768994"/>
              <a:ext cx="134492" cy="147400"/>
            </a:xfrm>
            <a:custGeom>
              <a:avLst/>
              <a:gdLst/>
              <a:ahLst/>
              <a:cxnLst/>
              <a:rect l="0" t="0" r="0" b="0"/>
              <a:pathLst>
                <a:path w="134492" h="147400">
                  <a:moveTo>
                    <a:pt x="113279" y="0"/>
                  </a:moveTo>
                  <a:lnTo>
                    <a:pt x="70588" y="3120"/>
                  </a:lnTo>
                  <a:lnTo>
                    <a:pt x="39409" y="14573"/>
                  </a:lnTo>
                  <a:lnTo>
                    <a:pt x="3021" y="39404"/>
                  </a:lnTo>
                  <a:lnTo>
                    <a:pt x="0" y="46157"/>
                  </a:lnTo>
                  <a:lnTo>
                    <a:pt x="325" y="52998"/>
                  </a:lnTo>
                  <a:lnTo>
                    <a:pt x="2881" y="59899"/>
                  </a:lnTo>
                  <a:lnTo>
                    <a:pt x="9265" y="64499"/>
                  </a:lnTo>
                  <a:lnTo>
                    <a:pt x="28836" y="69611"/>
                  </a:lnTo>
                  <a:lnTo>
                    <a:pt x="85594" y="74062"/>
                  </a:lnTo>
                  <a:lnTo>
                    <a:pt x="110333" y="78930"/>
                  </a:lnTo>
                  <a:lnTo>
                    <a:pt x="119504" y="84206"/>
                  </a:lnTo>
                  <a:lnTo>
                    <a:pt x="132813" y="99426"/>
                  </a:lnTo>
                  <a:lnTo>
                    <a:pt x="134491" y="107228"/>
                  </a:lnTo>
                  <a:lnTo>
                    <a:pt x="133269" y="114770"/>
                  </a:lnTo>
                  <a:lnTo>
                    <a:pt x="130116" y="122137"/>
                  </a:lnTo>
                  <a:lnTo>
                    <a:pt x="117253" y="133442"/>
                  </a:lnTo>
                  <a:lnTo>
                    <a:pt x="98667" y="141196"/>
                  </a:lnTo>
                  <a:lnTo>
                    <a:pt x="51728" y="146174"/>
                  </a:lnTo>
                  <a:lnTo>
                    <a:pt x="1852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1315288" y="2790051"/>
            <a:ext cx="161977" cy="153876"/>
          </a:xfrm>
          <a:custGeom>
            <a:avLst/>
            <a:gdLst/>
            <a:ahLst/>
            <a:cxnLst/>
            <a:rect l="0" t="0" r="0" b="0"/>
            <a:pathLst>
              <a:path w="161977" h="153876">
                <a:moveTo>
                  <a:pt x="85002" y="0"/>
                </a:moveTo>
                <a:lnTo>
                  <a:pt x="60955" y="9576"/>
                </a:lnTo>
                <a:lnTo>
                  <a:pt x="25409" y="39404"/>
                </a:lnTo>
                <a:lnTo>
                  <a:pt x="4303" y="65488"/>
                </a:lnTo>
                <a:lnTo>
                  <a:pt x="787" y="75244"/>
                </a:lnTo>
                <a:lnTo>
                  <a:pt x="0" y="95443"/>
                </a:lnTo>
                <a:lnTo>
                  <a:pt x="6669" y="113000"/>
                </a:lnTo>
                <a:lnTo>
                  <a:pt x="30014" y="143334"/>
                </a:lnTo>
                <a:lnTo>
                  <a:pt x="49644" y="151442"/>
                </a:lnTo>
                <a:lnTo>
                  <a:pt x="72797" y="153875"/>
                </a:lnTo>
                <a:lnTo>
                  <a:pt x="94785" y="151058"/>
                </a:lnTo>
                <a:lnTo>
                  <a:pt x="113136" y="139667"/>
                </a:lnTo>
                <a:lnTo>
                  <a:pt x="150058" y="100974"/>
                </a:lnTo>
                <a:lnTo>
                  <a:pt x="159929" y="82312"/>
                </a:lnTo>
                <a:lnTo>
                  <a:pt x="161976" y="62320"/>
                </a:lnTo>
                <a:lnTo>
                  <a:pt x="157817" y="42906"/>
                </a:lnTo>
                <a:lnTo>
                  <a:pt x="148170" y="26478"/>
                </a:lnTo>
                <a:lnTo>
                  <a:pt x="132964" y="14498"/>
                </a:lnTo>
                <a:lnTo>
                  <a:pt x="115677" y="6444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747523" y="2642653"/>
            <a:ext cx="1707909" cy="431669"/>
            <a:chOff x="747523" y="2642653"/>
            <a:chExt cx="1707909" cy="431669"/>
          </a:xfrm>
        </p:grpSpPr>
        <p:sp>
          <p:nvSpPr>
            <p:cNvPr id="75" name="Freeform 74"/>
            <p:cNvSpPr/>
            <p:nvPr/>
          </p:nvSpPr>
          <p:spPr>
            <a:xfrm>
              <a:off x="1558217" y="2758466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94757" y="0"/>
                  </a:moveTo>
                  <a:lnTo>
                    <a:pt x="63474" y="9575"/>
                  </a:lnTo>
                  <a:lnTo>
                    <a:pt x="10752" y="52997"/>
                  </a:lnTo>
                  <a:lnTo>
                    <a:pt x="3658" y="59898"/>
                  </a:lnTo>
                  <a:lnTo>
                    <a:pt x="2439" y="65668"/>
                  </a:lnTo>
                  <a:lnTo>
                    <a:pt x="5136" y="70685"/>
                  </a:lnTo>
                  <a:lnTo>
                    <a:pt x="17490" y="79379"/>
                  </a:lnTo>
                  <a:lnTo>
                    <a:pt x="64088" y="103679"/>
                  </a:lnTo>
                  <a:lnTo>
                    <a:pt x="78397" y="119779"/>
                  </a:lnTo>
                  <a:lnTo>
                    <a:pt x="83850" y="128986"/>
                  </a:lnTo>
                  <a:lnTo>
                    <a:pt x="85146" y="137463"/>
                  </a:lnTo>
                  <a:lnTo>
                    <a:pt x="83670" y="145455"/>
                  </a:lnTo>
                  <a:lnTo>
                    <a:pt x="80347" y="153122"/>
                  </a:lnTo>
                  <a:lnTo>
                    <a:pt x="64176" y="164760"/>
                  </a:lnTo>
                  <a:lnTo>
                    <a:pt x="9447" y="18606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14975" y="2790051"/>
              <a:ext cx="85399" cy="129961"/>
            </a:xfrm>
            <a:custGeom>
              <a:avLst/>
              <a:gdLst/>
              <a:ahLst/>
              <a:cxnLst/>
              <a:rect l="0" t="0" r="0" b="0"/>
              <a:pathLst>
                <a:path w="85399" h="129961">
                  <a:moveTo>
                    <a:pt x="85398" y="0"/>
                  </a:moveTo>
                  <a:lnTo>
                    <a:pt x="63041" y="0"/>
                  </a:lnTo>
                  <a:lnTo>
                    <a:pt x="45825" y="6239"/>
                  </a:lnTo>
                  <a:lnTo>
                    <a:pt x="37959" y="11179"/>
                  </a:lnTo>
                  <a:lnTo>
                    <a:pt x="26099" y="26025"/>
                  </a:lnTo>
                  <a:lnTo>
                    <a:pt x="293" y="68288"/>
                  </a:lnTo>
                  <a:lnTo>
                    <a:pt x="0" y="91572"/>
                  </a:lnTo>
                  <a:lnTo>
                    <a:pt x="3899" y="100822"/>
                  </a:lnTo>
                  <a:lnTo>
                    <a:pt x="17591" y="114220"/>
                  </a:lnTo>
                  <a:lnTo>
                    <a:pt x="45030" y="128340"/>
                  </a:lnTo>
                  <a:lnTo>
                    <a:pt x="61997" y="129960"/>
                  </a:lnTo>
                  <a:lnTo>
                    <a:pt x="8539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38611" y="2780828"/>
              <a:ext cx="130774" cy="162803"/>
            </a:xfrm>
            <a:custGeom>
              <a:avLst/>
              <a:gdLst/>
              <a:ahLst/>
              <a:cxnLst/>
              <a:rect l="0" t="0" r="0" b="0"/>
              <a:pathLst>
                <a:path w="130774" h="162803">
                  <a:moveTo>
                    <a:pt x="24933" y="82923"/>
                  </a:moveTo>
                  <a:lnTo>
                    <a:pt x="86043" y="64965"/>
                  </a:lnTo>
                  <a:lnTo>
                    <a:pt x="108245" y="58174"/>
                  </a:lnTo>
                  <a:lnTo>
                    <a:pt x="116739" y="52385"/>
                  </a:lnTo>
                  <a:lnTo>
                    <a:pt x="129296" y="36595"/>
                  </a:lnTo>
                  <a:lnTo>
                    <a:pt x="130773" y="28641"/>
                  </a:lnTo>
                  <a:lnTo>
                    <a:pt x="129418" y="20999"/>
                  </a:lnTo>
                  <a:lnTo>
                    <a:pt x="126175" y="13564"/>
                  </a:lnTo>
                  <a:lnTo>
                    <a:pt x="119334" y="8608"/>
                  </a:lnTo>
                  <a:lnTo>
                    <a:pt x="87348" y="1632"/>
                  </a:lnTo>
                  <a:lnTo>
                    <a:pt x="61642" y="0"/>
                  </a:lnTo>
                  <a:lnTo>
                    <a:pt x="40858" y="5514"/>
                  </a:lnTo>
                  <a:lnTo>
                    <a:pt x="32040" y="10260"/>
                  </a:lnTo>
                  <a:lnTo>
                    <a:pt x="19123" y="24892"/>
                  </a:lnTo>
                  <a:lnTo>
                    <a:pt x="1298" y="62881"/>
                  </a:lnTo>
                  <a:lnTo>
                    <a:pt x="0" y="83374"/>
                  </a:lnTo>
                  <a:lnTo>
                    <a:pt x="4493" y="104180"/>
                  </a:lnTo>
                  <a:lnTo>
                    <a:pt x="14289" y="125126"/>
                  </a:lnTo>
                  <a:lnTo>
                    <a:pt x="38546" y="151060"/>
                  </a:lnTo>
                  <a:lnTo>
                    <a:pt x="61009" y="159999"/>
                  </a:lnTo>
                  <a:lnTo>
                    <a:pt x="85420" y="162802"/>
                  </a:lnTo>
                  <a:lnTo>
                    <a:pt x="130218" y="156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55859" y="2642653"/>
              <a:ext cx="18256" cy="315855"/>
            </a:xfrm>
            <a:custGeom>
              <a:avLst/>
              <a:gdLst/>
              <a:ahLst/>
              <a:cxnLst/>
              <a:rect l="0" t="0" r="0" b="0"/>
              <a:pathLst>
                <a:path w="18256" h="315855">
                  <a:moveTo>
                    <a:pt x="18255" y="0"/>
                  </a:moveTo>
                  <a:lnTo>
                    <a:pt x="9921" y="37477"/>
                  </a:lnTo>
                  <a:lnTo>
                    <a:pt x="8160" y="94490"/>
                  </a:lnTo>
                  <a:lnTo>
                    <a:pt x="15047" y="147606"/>
                  </a:lnTo>
                  <a:lnTo>
                    <a:pt x="14965" y="191654"/>
                  </a:lnTo>
                  <a:lnTo>
                    <a:pt x="0" y="248257"/>
                  </a:lnTo>
                  <a:lnTo>
                    <a:pt x="5900" y="303718"/>
                  </a:lnTo>
                  <a:lnTo>
                    <a:pt x="7726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85399" y="2809360"/>
              <a:ext cx="129962" cy="149148"/>
            </a:xfrm>
            <a:custGeom>
              <a:avLst/>
              <a:gdLst/>
              <a:ahLst/>
              <a:cxnLst/>
              <a:rect l="0" t="0" r="0" b="0"/>
              <a:pathLst>
                <a:path w="129962" h="149148">
                  <a:moveTo>
                    <a:pt x="20300" y="96505"/>
                  </a:moveTo>
                  <a:lnTo>
                    <a:pt x="38281" y="80864"/>
                  </a:lnTo>
                  <a:lnTo>
                    <a:pt x="94654" y="58068"/>
                  </a:lnTo>
                  <a:lnTo>
                    <a:pt x="115347" y="50956"/>
                  </a:lnTo>
                  <a:lnTo>
                    <a:pt x="122269" y="43912"/>
                  </a:lnTo>
                  <a:lnTo>
                    <a:pt x="129961" y="23607"/>
                  </a:lnTo>
                  <a:lnTo>
                    <a:pt x="128502" y="15151"/>
                  </a:lnTo>
                  <a:lnTo>
                    <a:pt x="124020" y="8344"/>
                  </a:lnTo>
                  <a:lnTo>
                    <a:pt x="117523" y="2636"/>
                  </a:lnTo>
                  <a:lnTo>
                    <a:pt x="108512" y="0"/>
                  </a:lnTo>
                  <a:lnTo>
                    <a:pt x="86021" y="192"/>
                  </a:lnTo>
                  <a:lnTo>
                    <a:pt x="66667" y="7296"/>
                  </a:lnTo>
                  <a:lnTo>
                    <a:pt x="7941" y="51206"/>
                  </a:lnTo>
                  <a:lnTo>
                    <a:pt x="2702" y="59287"/>
                  </a:lnTo>
                  <a:lnTo>
                    <a:pt x="0" y="77624"/>
                  </a:lnTo>
                  <a:lnTo>
                    <a:pt x="5819" y="97472"/>
                  </a:lnTo>
                  <a:lnTo>
                    <a:pt x="10646" y="107678"/>
                  </a:lnTo>
                  <a:lnTo>
                    <a:pt x="25368" y="122138"/>
                  </a:lnTo>
                  <a:lnTo>
                    <a:pt x="63415" y="140953"/>
                  </a:lnTo>
                  <a:lnTo>
                    <a:pt x="115056" y="149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05045" y="2779523"/>
              <a:ext cx="150387" cy="200042"/>
            </a:xfrm>
            <a:custGeom>
              <a:avLst/>
              <a:gdLst/>
              <a:ahLst/>
              <a:cxnLst/>
              <a:rect l="0" t="0" r="0" b="0"/>
              <a:pathLst>
                <a:path w="150387" h="200042">
                  <a:moveTo>
                    <a:pt x="137566" y="0"/>
                  </a:moveTo>
                  <a:lnTo>
                    <a:pt x="78949" y="5589"/>
                  </a:lnTo>
                  <a:lnTo>
                    <a:pt x="44159" y="20243"/>
                  </a:lnTo>
                  <a:lnTo>
                    <a:pt x="17213" y="44992"/>
                  </a:lnTo>
                  <a:lnTo>
                    <a:pt x="0" y="74552"/>
                  </a:lnTo>
                  <a:lnTo>
                    <a:pt x="232" y="82457"/>
                  </a:lnTo>
                  <a:lnTo>
                    <a:pt x="3896" y="88896"/>
                  </a:lnTo>
                  <a:lnTo>
                    <a:pt x="17326" y="99171"/>
                  </a:lnTo>
                  <a:lnTo>
                    <a:pt x="34993" y="107637"/>
                  </a:lnTo>
                  <a:lnTo>
                    <a:pt x="96733" y="117856"/>
                  </a:lnTo>
                  <a:lnTo>
                    <a:pt x="134826" y="130067"/>
                  </a:lnTo>
                  <a:lnTo>
                    <a:pt x="146268" y="135844"/>
                  </a:lnTo>
                  <a:lnTo>
                    <a:pt x="150386" y="142035"/>
                  </a:lnTo>
                  <a:lnTo>
                    <a:pt x="149622" y="148502"/>
                  </a:lnTo>
                  <a:lnTo>
                    <a:pt x="128769" y="175693"/>
                  </a:lnTo>
                  <a:lnTo>
                    <a:pt x="109480" y="183371"/>
                  </a:lnTo>
                  <a:lnTo>
                    <a:pt x="52475" y="197307"/>
                  </a:lnTo>
                  <a:lnTo>
                    <a:pt x="42809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7523" y="3011243"/>
              <a:ext cx="1674032" cy="63079"/>
            </a:xfrm>
            <a:custGeom>
              <a:avLst/>
              <a:gdLst/>
              <a:ahLst/>
              <a:cxnLst/>
              <a:rect l="0" t="0" r="0" b="0"/>
              <a:pathLst>
                <a:path w="1674032" h="63079">
                  <a:moveTo>
                    <a:pt x="1674031" y="20964"/>
                  </a:moveTo>
                  <a:lnTo>
                    <a:pt x="1636553" y="12630"/>
                  </a:lnTo>
                  <a:lnTo>
                    <a:pt x="1585130" y="5280"/>
                  </a:lnTo>
                  <a:lnTo>
                    <a:pt x="1528742" y="968"/>
                  </a:lnTo>
                  <a:lnTo>
                    <a:pt x="1479554" y="221"/>
                  </a:lnTo>
                  <a:lnTo>
                    <a:pt x="1427935" y="0"/>
                  </a:lnTo>
                  <a:lnTo>
                    <a:pt x="1374426" y="1104"/>
                  </a:lnTo>
                  <a:lnTo>
                    <a:pt x="1314638" y="7151"/>
                  </a:lnTo>
                  <a:lnTo>
                    <a:pt x="1254809" y="9462"/>
                  </a:lnTo>
                  <a:lnTo>
                    <a:pt x="1204066" y="10147"/>
                  </a:lnTo>
                  <a:lnTo>
                    <a:pt x="1147957" y="10350"/>
                  </a:lnTo>
                  <a:lnTo>
                    <a:pt x="1089010" y="13538"/>
                  </a:lnTo>
                  <a:lnTo>
                    <a:pt x="1037636" y="19497"/>
                  </a:lnTo>
                  <a:lnTo>
                    <a:pt x="979582" y="26119"/>
                  </a:lnTo>
                  <a:lnTo>
                    <a:pt x="934108" y="29104"/>
                  </a:lnTo>
                  <a:lnTo>
                    <a:pt x="871828" y="30785"/>
                  </a:lnTo>
                  <a:lnTo>
                    <a:pt x="814380" y="34402"/>
                  </a:lnTo>
                  <a:lnTo>
                    <a:pt x="754854" y="39764"/>
                  </a:lnTo>
                  <a:lnTo>
                    <a:pt x="692819" y="41575"/>
                  </a:lnTo>
                  <a:lnTo>
                    <a:pt x="632919" y="41889"/>
                  </a:lnTo>
                  <a:lnTo>
                    <a:pt x="580075" y="41982"/>
                  </a:lnTo>
                  <a:lnTo>
                    <a:pt x="518015" y="47599"/>
                  </a:lnTo>
                  <a:lnTo>
                    <a:pt x="471604" y="53469"/>
                  </a:lnTo>
                  <a:lnTo>
                    <a:pt x="422511" y="58807"/>
                  </a:lnTo>
                  <a:lnTo>
                    <a:pt x="369497" y="61180"/>
                  </a:lnTo>
                  <a:lnTo>
                    <a:pt x="317859" y="62234"/>
                  </a:lnTo>
                  <a:lnTo>
                    <a:pt x="268782" y="62703"/>
                  </a:lnTo>
                  <a:lnTo>
                    <a:pt x="223574" y="62911"/>
                  </a:lnTo>
                  <a:lnTo>
                    <a:pt x="176965" y="63004"/>
                  </a:lnTo>
                  <a:lnTo>
                    <a:pt x="130124" y="63045"/>
                  </a:lnTo>
                  <a:lnTo>
                    <a:pt x="66631" y="63068"/>
                  </a:lnTo>
                  <a:lnTo>
                    <a:pt x="14548" y="63076"/>
                  </a:lnTo>
                  <a:lnTo>
                    <a:pt x="0" y="63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737409" y="2565662"/>
            <a:ext cx="3337535" cy="581525"/>
            <a:chOff x="2737409" y="2565662"/>
            <a:chExt cx="3337535" cy="581525"/>
          </a:xfrm>
        </p:grpSpPr>
        <p:sp>
          <p:nvSpPr>
            <p:cNvPr id="83" name="Freeform 82"/>
            <p:cNvSpPr/>
            <p:nvPr/>
          </p:nvSpPr>
          <p:spPr>
            <a:xfrm>
              <a:off x="2737409" y="287427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05815" y="2565662"/>
              <a:ext cx="289605" cy="422106"/>
            </a:xfrm>
            <a:custGeom>
              <a:avLst/>
              <a:gdLst/>
              <a:ahLst/>
              <a:cxnLst/>
              <a:rect l="0" t="0" r="0" b="0"/>
              <a:pathLst>
                <a:path w="289605" h="422106">
                  <a:moveTo>
                    <a:pt x="100091" y="76991"/>
                  </a:moveTo>
                  <a:lnTo>
                    <a:pt x="65345" y="114077"/>
                  </a:lnTo>
                  <a:lnTo>
                    <a:pt x="56182" y="132078"/>
                  </a:lnTo>
                  <a:lnTo>
                    <a:pt x="54441" y="133602"/>
                  </a:lnTo>
                  <a:lnTo>
                    <a:pt x="55626" y="122818"/>
                  </a:lnTo>
                  <a:lnTo>
                    <a:pt x="72425" y="65864"/>
                  </a:lnTo>
                  <a:lnTo>
                    <a:pt x="88255" y="40288"/>
                  </a:lnTo>
                  <a:lnTo>
                    <a:pt x="107762" y="17893"/>
                  </a:lnTo>
                  <a:lnTo>
                    <a:pt x="133950" y="2028"/>
                  </a:lnTo>
                  <a:lnTo>
                    <a:pt x="153744" y="0"/>
                  </a:lnTo>
                  <a:lnTo>
                    <a:pt x="173070" y="4168"/>
                  </a:lnTo>
                  <a:lnTo>
                    <a:pt x="189458" y="13819"/>
                  </a:lnTo>
                  <a:lnTo>
                    <a:pt x="201421" y="29027"/>
                  </a:lnTo>
                  <a:lnTo>
                    <a:pt x="226086" y="87930"/>
                  </a:lnTo>
                  <a:lnTo>
                    <a:pt x="233739" y="122346"/>
                  </a:lnTo>
                  <a:lnTo>
                    <a:pt x="236325" y="175897"/>
                  </a:lnTo>
                  <a:lnTo>
                    <a:pt x="227261" y="231535"/>
                  </a:lnTo>
                  <a:lnTo>
                    <a:pt x="204153" y="281346"/>
                  </a:lnTo>
                  <a:lnTo>
                    <a:pt x="170120" y="337478"/>
                  </a:lnTo>
                  <a:lnTo>
                    <a:pt x="135165" y="386897"/>
                  </a:lnTo>
                  <a:lnTo>
                    <a:pt x="108534" y="404081"/>
                  </a:lnTo>
                  <a:lnTo>
                    <a:pt x="66924" y="419198"/>
                  </a:lnTo>
                  <a:lnTo>
                    <a:pt x="41676" y="422105"/>
                  </a:lnTo>
                  <a:lnTo>
                    <a:pt x="21097" y="417158"/>
                  </a:lnTo>
                  <a:lnTo>
                    <a:pt x="12333" y="412563"/>
                  </a:lnTo>
                  <a:lnTo>
                    <a:pt x="6491" y="404821"/>
                  </a:lnTo>
                  <a:lnTo>
                    <a:pt x="0" y="383740"/>
                  </a:lnTo>
                  <a:lnTo>
                    <a:pt x="608" y="373907"/>
                  </a:lnTo>
                  <a:lnTo>
                    <a:pt x="7523" y="356742"/>
                  </a:lnTo>
                  <a:lnTo>
                    <a:pt x="24571" y="333925"/>
                  </a:lnTo>
                  <a:lnTo>
                    <a:pt x="43910" y="325715"/>
                  </a:lnTo>
                  <a:lnTo>
                    <a:pt x="66933" y="323235"/>
                  </a:lnTo>
                  <a:lnTo>
                    <a:pt x="88864" y="326033"/>
                  </a:lnTo>
                  <a:lnTo>
                    <a:pt x="145233" y="352100"/>
                  </a:lnTo>
                  <a:lnTo>
                    <a:pt x="204389" y="377601"/>
                  </a:lnTo>
                  <a:lnTo>
                    <a:pt x="225994" y="385290"/>
                  </a:lnTo>
                  <a:lnTo>
                    <a:pt x="277993" y="383517"/>
                  </a:lnTo>
                  <a:lnTo>
                    <a:pt x="289604" y="382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05948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84974" y="27268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56843" y="2716352"/>
              <a:ext cx="174506" cy="189514"/>
            </a:xfrm>
            <a:custGeom>
              <a:avLst/>
              <a:gdLst/>
              <a:ahLst/>
              <a:cxnLst/>
              <a:rect l="0" t="0" r="0" b="0"/>
              <a:pathLst>
                <a:path w="174506" h="189514">
                  <a:moveTo>
                    <a:pt x="64960" y="0"/>
                  </a:moveTo>
                  <a:lnTo>
                    <a:pt x="33678" y="9575"/>
                  </a:lnTo>
                  <a:lnTo>
                    <a:pt x="17522" y="20243"/>
                  </a:lnTo>
                  <a:lnTo>
                    <a:pt x="5662" y="35903"/>
                  </a:lnTo>
                  <a:lnTo>
                    <a:pt x="861" y="44992"/>
                  </a:lnTo>
                  <a:lnTo>
                    <a:pt x="0" y="53392"/>
                  </a:lnTo>
                  <a:lnTo>
                    <a:pt x="5284" y="68963"/>
                  </a:lnTo>
                  <a:lnTo>
                    <a:pt x="18550" y="80563"/>
                  </a:lnTo>
                  <a:lnTo>
                    <a:pt x="37314" y="88448"/>
                  </a:lnTo>
                  <a:lnTo>
                    <a:pt x="95446" y="99515"/>
                  </a:lnTo>
                  <a:lnTo>
                    <a:pt x="149043" y="119097"/>
                  </a:lnTo>
                  <a:lnTo>
                    <a:pt x="159620" y="125022"/>
                  </a:lnTo>
                  <a:lnTo>
                    <a:pt x="166671" y="133651"/>
                  </a:lnTo>
                  <a:lnTo>
                    <a:pt x="174505" y="155716"/>
                  </a:lnTo>
                  <a:lnTo>
                    <a:pt x="173085" y="164642"/>
                  </a:lnTo>
                  <a:lnTo>
                    <a:pt x="168629" y="171763"/>
                  </a:lnTo>
                  <a:lnTo>
                    <a:pt x="162148" y="177679"/>
                  </a:lnTo>
                  <a:lnTo>
                    <a:pt x="142470" y="184254"/>
                  </a:lnTo>
                  <a:lnTo>
                    <a:pt x="79283" y="188820"/>
                  </a:lnTo>
                  <a:lnTo>
                    <a:pt x="3337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32373" y="277952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493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32373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12650" y="2600777"/>
              <a:ext cx="256727" cy="315617"/>
            </a:xfrm>
            <a:custGeom>
              <a:avLst/>
              <a:gdLst/>
              <a:ahLst/>
              <a:cxnLst/>
              <a:rect l="0" t="0" r="0" b="0"/>
              <a:pathLst>
                <a:path w="256727" h="315617">
                  <a:moveTo>
                    <a:pt x="109236" y="231388"/>
                  </a:moveTo>
                  <a:lnTo>
                    <a:pt x="103647" y="214621"/>
                  </a:lnTo>
                  <a:lnTo>
                    <a:pt x="91544" y="203269"/>
                  </a:lnTo>
                  <a:lnTo>
                    <a:pt x="55178" y="186449"/>
                  </a:lnTo>
                  <a:lnTo>
                    <a:pt x="46291" y="186221"/>
                  </a:lnTo>
                  <a:lnTo>
                    <a:pt x="30178" y="192207"/>
                  </a:lnTo>
                  <a:lnTo>
                    <a:pt x="18337" y="208905"/>
                  </a:lnTo>
                  <a:lnTo>
                    <a:pt x="1203" y="252164"/>
                  </a:lnTo>
                  <a:lnTo>
                    <a:pt x="0" y="273377"/>
                  </a:lnTo>
                  <a:lnTo>
                    <a:pt x="4534" y="293334"/>
                  </a:lnTo>
                  <a:lnTo>
                    <a:pt x="14349" y="310002"/>
                  </a:lnTo>
                  <a:lnTo>
                    <a:pt x="22581" y="313043"/>
                  </a:lnTo>
                  <a:lnTo>
                    <a:pt x="44206" y="310184"/>
                  </a:lnTo>
                  <a:lnTo>
                    <a:pt x="63176" y="294874"/>
                  </a:lnTo>
                  <a:lnTo>
                    <a:pt x="83890" y="263067"/>
                  </a:lnTo>
                  <a:lnTo>
                    <a:pt x="101370" y="215289"/>
                  </a:lnTo>
                  <a:lnTo>
                    <a:pt x="108852" y="153556"/>
                  </a:lnTo>
                  <a:lnTo>
                    <a:pt x="117262" y="95088"/>
                  </a:lnTo>
                  <a:lnTo>
                    <a:pt x="119270" y="38478"/>
                  </a:lnTo>
                  <a:lnTo>
                    <a:pt x="114029" y="1874"/>
                  </a:lnTo>
                  <a:lnTo>
                    <a:pt x="112431" y="0"/>
                  </a:lnTo>
                  <a:lnTo>
                    <a:pt x="102281" y="61447"/>
                  </a:lnTo>
                  <a:lnTo>
                    <a:pt x="99413" y="119094"/>
                  </a:lnTo>
                  <a:lnTo>
                    <a:pt x="98917" y="169260"/>
                  </a:lnTo>
                  <a:lnTo>
                    <a:pt x="98769" y="218049"/>
                  </a:lnTo>
                  <a:lnTo>
                    <a:pt x="104309" y="270867"/>
                  </a:lnTo>
                  <a:lnTo>
                    <a:pt x="108291" y="276425"/>
                  </a:lnTo>
                  <a:lnTo>
                    <a:pt x="113285" y="277790"/>
                  </a:lnTo>
                  <a:lnTo>
                    <a:pt x="118954" y="276361"/>
                  </a:lnTo>
                  <a:lnTo>
                    <a:pt x="138112" y="263171"/>
                  </a:lnTo>
                  <a:lnTo>
                    <a:pt x="158606" y="244445"/>
                  </a:lnTo>
                  <a:lnTo>
                    <a:pt x="178751" y="237191"/>
                  </a:lnTo>
                  <a:lnTo>
                    <a:pt x="202133" y="231628"/>
                  </a:lnTo>
                  <a:lnTo>
                    <a:pt x="242620" y="208992"/>
                  </a:lnTo>
                  <a:lnTo>
                    <a:pt x="250800" y="202420"/>
                  </a:lnTo>
                  <a:lnTo>
                    <a:pt x="255085" y="194528"/>
                  </a:lnTo>
                  <a:lnTo>
                    <a:pt x="256726" y="176402"/>
                  </a:lnTo>
                  <a:lnTo>
                    <a:pt x="253186" y="168994"/>
                  </a:lnTo>
                  <a:lnTo>
                    <a:pt x="239894" y="157644"/>
                  </a:lnTo>
                  <a:lnTo>
                    <a:pt x="219169" y="154940"/>
                  </a:lnTo>
                  <a:lnTo>
                    <a:pt x="195529" y="158807"/>
                  </a:lnTo>
                  <a:lnTo>
                    <a:pt x="173325" y="168324"/>
                  </a:lnTo>
                  <a:lnTo>
                    <a:pt x="166000" y="176477"/>
                  </a:lnTo>
                  <a:lnTo>
                    <a:pt x="147690" y="236448"/>
                  </a:lnTo>
                  <a:lnTo>
                    <a:pt x="150113" y="260543"/>
                  </a:lnTo>
                  <a:lnTo>
                    <a:pt x="158989" y="281781"/>
                  </a:lnTo>
                  <a:lnTo>
                    <a:pt x="170733" y="299019"/>
                  </a:lnTo>
                  <a:lnTo>
                    <a:pt x="179480" y="304551"/>
                  </a:lnTo>
                  <a:lnTo>
                    <a:pt x="235578" y="315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34904" y="2737409"/>
              <a:ext cx="144737" cy="178985"/>
            </a:xfrm>
            <a:custGeom>
              <a:avLst/>
              <a:gdLst/>
              <a:ahLst/>
              <a:cxnLst/>
              <a:rect l="0" t="0" r="0" b="0"/>
              <a:pathLst>
                <a:path w="144737" h="178985">
                  <a:moveTo>
                    <a:pt x="102837" y="0"/>
                  </a:moveTo>
                  <a:lnTo>
                    <a:pt x="48962" y="19128"/>
                  </a:lnTo>
                  <a:lnTo>
                    <a:pt x="2979" y="49803"/>
                  </a:lnTo>
                  <a:lnTo>
                    <a:pt x="0" y="56599"/>
                  </a:lnTo>
                  <a:lnTo>
                    <a:pt x="354" y="63469"/>
                  </a:lnTo>
                  <a:lnTo>
                    <a:pt x="2929" y="70388"/>
                  </a:lnTo>
                  <a:lnTo>
                    <a:pt x="8156" y="73832"/>
                  </a:lnTo>
                  <a:lnTo>
                    <a:pt x="61654" y="82271"/>
                  </a:lnTo>
                  <a:lnTo>
                    <a:pt x="119077" y="98470"/>
                  </a:lnTo>
                  <a:lnTo>
                    <a:pt x="128871" y="104251"/>
                  </a:lnTo>
                  <a:lnTo>
                    <a:pt x="142874" y="120033"/>
                  </a:lnTo>
                  <a:lnTo>
                    <a:pt x="144736" y="127985"/>
                  </a:lnTo>
                  <a:lnTo>
                    <a:pt x="143638" y="135626"/>
                  </a:lnTo>
                  <a:lnTo>
                    <a:pt x="140566" y="143060"/>
                  </a:lnTo>
                  <a:lnTo>
                    <a:pt x="119475" y="164701"/>
                  </a:lnTo>
                  <a:lnTo>
                    <a:pt x="97753" y="172636"/>
                  </a:lnTo>
                  <a:lnTo>
                    <a:pt x="3966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38865" y="2725060"/>
              <a:ext cx="172659" cy="190037"/>
            </a:xfrm>
            <a:custGeom>
              <a:avLst/>
              <a:gdLst/>
              <a:ahLst/>
              <a:cxnLst/>
              <a:rect l="0" t="0" r="0" b="0"/>
              <a:pathLst>
                <a:path w="172659" h="190037">
                  <a:moveTo>
                    <a:pt x="162129" y="86048"/>
                  </a:moveTo>
                  <a:lnTo>
                    <a:pt x="141886" y="42086"/>
                  </a:lnTo>
                  <a:lnTo>
                    <a:pt x="117137" y="17390"/>
                  </a:lnTo>
                  <a:lnTo>
                    <a:pt x="87577" y="845"/>
                  </a:lnTo>
                  <a:lnTo>
                    <a:pt x="78503" y="0"/>
                  </a:lnTo>
                  <a:lnTo>
                    <a:pt x="62181" y="5301"/>
                  </a:lnTo>
                  <a:lnTo>
                    <a:pt x="39838" y="27028"/>
                  </a:lnTo>
                  <a:lnTo>
                    <a:pt x="15726" y="76067"/>
                  </a:lnTo>
                  <a:lnTo>
                    <a:pt x="889" y="117742"/>
                  </a:lnTo>
                  <a:lnTo>
                    <a:pt x="0" y="138739"/>
                  </a:lnTo>
                  <a:lnTo>
                    <a:pt x="8961" y="180814"/>
                  </a:lnTo>
                  <a:lnTo>
                    <a:pt x="14394" y="186660"/>
                  </a:lnTo>
                  <a:lnTo>
                    <a:pt x="21525" y="189388"/>
                  </a:lnTo>
                  <a:lnTo>
                    <a:pt x="29789" y="190036"/>
                  </a:lnTo>
                  <a:lnTo>
                    <a:pt x="45210" y="184518"/>
                  </a:lnTo>
                  <a:lnTo>
                    <a:pt x="74174" y="161911"/>
                  </a:lnTo>
                  <a:lnTo>
                    <a:pt x="89795" y="136212"/>
                  </a:lnTo>
                  <a:lnTo>
                    <a:pt x="101833" y="106371"/>
                  </a:lnTo>
                  <a:lnTo>
                    <a:pt x="105554" y="103106"/>
                  </a:lnTo>
                  <a:lnTo>
                    <a:pt x="109204" y="104439"/>
                  </a:lnTo>
                  <a:lnTo>
                    <a:pt x="154340" y="160249"/>
                  </a:lnTo>
                  <a:lnTo>
                    <a:pt x="172658" y="170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32580" y="2737409"/>
              <a:ext cx="115815" cy="130218"/>
            </a:xfrm>
            <a:custGeom>
              <a:avLst/>
              <a:gdLst/>
              <a:ahLst/>
              <a:cxnLst/>
              <a:rect l="0" t="0" r="0" b="0"/>
              <a:pathLst>
                <a:path w="115815" h="130218">
                  <a:moveTo>
                    <a:pt x="0" y="52642"/>
                  </a:moveTo>
                  <a:lnTo>
                    <a:pt x="17958" y="106517"/>
                  </a:lnTo>
                  <a:lnTo>
                    <a:pt x="25858" y="130217"/>
                  </a:lnTo>
                  <a:lnTo>
                    <a:pt x="22999" y="116961"/>
                  </a:lnTo>
                  <a:lnTo>
                    <a:pt x="15724" y="63553"/>
                  </a:lnTo>
                  <a:lnTo>
                    <a:pt x="19076" y="42284"/>
                  </a:lnTo>
                  <a:lnTo>
                    <a:pt x="23246" y="31699"/>
                  </a:lnTo>
                  <a:lnTo>
                    <a:pt x="30705" y="23472"/>
                  </a:lnTo>
                  <a:lnTo>
                    <a:pt x="51471" y="11212"/>
                  </a:lnTo>
                  <a:lnTo>
                    <a:pt x="104105" y="14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69450" y="2762616"/>
              <a:ext cx="136872" cy="153778"/>
            </a:xfrm>
            <a:custGeom>
              <a:avLst/>
              <a:gdLst/>
              <a:ahLst/>
              <a:cxnLst/>
              <a:rect l="0" t="0" r="0" b="0"/>
              <a:pathLst>
                <a:path w="136872" h="153778">
                  <a:moveTo>
                    <a:pt x="0" y="48492"/>
                  </a:moveTo>
                  <a:lnTo>
                    <a:pt x="55046" y="65281"/>
                  </a:lnTo>
                  <a:lnTo>
                    <a:pt x="79837" y="67652"/>
                  </a:lnTo>
                  <a:lnTo>
                    <a:pt x="100214" y="62467"/>
                  </a:lnTo>
                  <a:lnTo>
                    <a:pt x="108924" y="57809"/>
                  </a:lnTo>
                  <a:lnTo>
                    <a:pt x="121720" y="43274"/>
                  </a:lnTo>
                  <a:lnTo>
                    <a:pt x="126770" y="34485"/>
                  </a:lnTo>
                  <a:lnTo>
                    <a:pt x="126628" y="26286"/>
                  </a:lnTo>
                  <a:lnTo>
                    <a:pt x="123023" y="18480"/>
                  </a:lnTo>
                  <a:lnTo>
                    <a:pt x="117111" y="10937"/>
                  </a:lnTo>
                  <a:lnTo>
                    <a:pt x="94943" y="2555"/>
                  </a:lnTo>
                  <a:lnTo>
                    <a:pt x="67933" y="0"/>
                  </a:lnTo>
                  <a:lnTo>
                    <a:pt x="44231" y="2764"/>
                  </a:lnTo>
                  <a:lnTo>
                    <a:pt x="25118" y="14131"/>
                  </a:lnTo>
                  <a:lnTo>
                    <a:pt x="16745" y="22075"/>
                  </a:lnTo>
                  <a:lnTo>
                    <a:pt x="7443" y="43380"/>
                  </a:lnTo>
                  <a:lnTo>
                    <a:pt x="4962" y="55613"/>
                  </a:lnTo>
                  <a:lnTo>
                    <a:pt x="8445" y="78563"/>
                  </a:lnTo>
                  <a:lnTo>
                    <a:pt x="29744" y="121893"/>
                  </a:lnTo>
                  <a:lnTo>
                    <a:pt x="45975" y="136877"/>
                  </a:lnTo>
                  <a:lnTo>
                    <a:pt x="66057" y="146266"/>
                  </a:lnTo>
                  <a:lnTo>
                    <a:pt x="110838" y="152294"/>
                  </a:lnTo>
                  <a:lnTo>
                    <a:pt x="136871" y="153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68276" y="2735199"/>
              <a:ext cx="117072" cy="174355"/>
            </a:xfrm>
            <a:custGeom>
              <a:avLst/>
              <a:gdLst/>
              <a:ahLst/>
              <a:cxnLst/>
              <a:rect l="0" t="0" r="0" b="0"/>
              <a:pathLst>
                <a:path w="117072" h="174355">
                  <a:moveTo>
                    <a:pt x="32843" y="75909"/>
                  </a:moveTo>
                  <a:lnTo>
                    <a:pt x="70321" y="67576"/>
                  </a:lnTo>
                  <a:lnTo>
                    <a:pt x="92784" y="64017"/>
                  </a:lnTo>
                  <a:lnTo>
                    <a:pt x="110566" y="54636"/>
                  </a:lnTo>
                  <a:lnTo>
                    <a:pt x="115074" y="46519"/>
                  </a:lnTo>
                  <a:lnTo>
                    <a:pt x="116963" y="25023"/>
                  </a:lnTo>
                  <a:lnTo>
                    <a:pt x="112320" y="16249"/>
                  </a:lnTo>
                  <a:lnTo>
                    <a:pt x="94682" y="3380"/>
                  </a:lnTo>
                  <a:lnTo>
                    <a:pt x="74365" y="0"/>
                  </a:lnTo>
                  <a:lnTo>
                    <a:pt x="64034" y="737"/>
                  </a:lnTo>
                  <a:lnTo>
                    <a:pt x="46315" y="7795"/>
                  </a:lnTo>
                  <a:lnTo>
                    <a:pt x="30642" y="19900"/>
                  </a:lnTo>
                  <a:lnTo>
                    <a:pt x="9834" y="46446"/>
                  </a:lnTo>
                  <a:lnTo>
                    <a:pt x="0" y="66324"/>
                  </a:lnTo>
                  <a:lnTo>
                    <a:pt x="1088" y="89977"/>
                  </a:lnTo>
                  <a:lnTo>
                    <a:pt x="20851" y="137700"/>
                  </a:lnTo>
                  <a:lnTo>
                    <a:pt x="36872" y="153284"/>
                  </a:lnTo>
                  <a:lnTo>
                    <a:pt x="75752" y="172822"/>
                  </a:lnTo>
                  <a:lnTo>
                    <a:pt x="93248" y="174354"/>
                  </a:lnTo>
                  <a:lnTo>
                    <a:pt x="117071" y="170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28853" y="2770132"/>
              <a:ext cx="240764" cy="377055"/>
            </a:xfrm>
            <a:custGeom>
              <a:avLst/>
              <a:gdLst/>
              <a:ahLst/>
              <a:cxnLst/>
              <a:rect l="0" t="0" r="0" b="0"/>
              <a:pathLst>
                <a:path w="240764" h="377055">
                  <a:moveTo>
                    <a:pt x="103893" y="83090"/>
                  </a:moveTo>
                  <a:lnTo>
                    <a:pt x="109482" y="66323"/>
                  </a:lnTo>
                  <a:lnTo>
                    <a:pt x="109107" y="48732"/>
                  </a:lnTo>
                  <a:lnTo>
                    <a:pt x="103871" y="29215"/>
                  </a:lnTo>
                  <a:lnTo>
                    <a:pt x="93744" y="8843"/>
                  </a:lnTo>
                  <a:lnTo>
                    <a:pt x="86599" y="3177"/>
                  </a:lnTo>
                  <a:lnTo>
                    <a:pt x="78325" y="569"/>
                  </a:lnTo>
                  <a:lnTo>
                    <a:pt x="69301" y="0"/>
                  </a:lnTo>
                  <a:lnTo>
                    <a:pt x="49914" y="5607"/>
                  </a:lnTo>
                  <a:lnTo>
                    <a:pt x="30769" y="17068"/>
                  </a:lnTo>
                  <a:lnTo>
                    <a:pt x="14462" y="33860"/>
                  </a:lnTo>
                  <a:lnTo>
                    <a:pt x="5654" y="56141"/>
                  </a:lnTo>
                  <a:lnTo>
                    <a:pt x="0" y="108573"/>
                  </a:lnTo>
                  <a:lnTo>
                    <a:pt x="3045" y="118796"/>
                  </a:lnTo>
                  <a:lnTo>
                    <a:pt x="8585" y="126781"/>
                  </a:lnTo>
                  <a:lnTo>
                    <a:pt x="15788" y="133275"/>
                  </a:lnTo>
                  <a:lnTo>
                    <a:pt x="24099" y="135264"/>
                  </a:lnTo>
                  <a:lnTo>
                    <a:pt x="42692" y="131235"/>
                  </a:lnTo>
                  <a:lnTo>
                    <a:pt x="67302" y="115813"/>
                  </a:lnTo>
                  <a:lnTo>
                    <a:pt x="89412" y="96425"/>
                  </a:lnTo>
                  <a:lnTo>
                    <a:pt x="94239" y="97830"/>
                  </a:lnTo>
                  <a:lnTo>
                    <a:pt x="97457" y="104615"/>
                  </a:lnTo>
                  <a:lnTo>
                    <a:pt x="103046" y="165257"/>
                  </a:lnTo>
                  <a:lnTo>
                    <a:pt x="106845" y="223366"/>
                  </a:lnTo>
                  <a:lnTo>
                    <a:pt x="112925" y="285234"/>
                  </a:lnTo>
                  <a:lnTo>
                    <a:pt x="114126" y="342515"/>
                  </a:lnTo>
                  <a:lnTo>
                    <a:pt x="113164" y="376636"/>
                  </a:lnTo>
                  <a:lnTo>
                    <a:pt x="111244" y="377054"/>
                  </a:lnTo>
                  <a:lnTo>
                    <a:pt x="108793" y="373822"/>
                  </a:lnTo>
                  <a:lnTo>
                    <a:pt x="109191" y="357754"/>
                  </a:lnTo>
                  <a:lnTo>
                    <a:pt x="114436" y="337354"/>
                  </a:lnTo>
                  <a:lnTo>
                    <a:pt x="136867" y="305194"/>
                  </a:lnTo>
                  <a:lnTo>
                    <a:pt x="151304" y="291768"/>
                  </a:lnTo>
                  <a:lnTo>
                    <a:pt x="208473" y="266034"/>
                  </a:lnTo>
                  <a:lnTo>
                    <a:pt x="240763" y="251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74860" y="2779523"/>
              <a:ext cx="115814" cy="128798"/>
            </a:xfrm>
            <a:custGeom>
              <a:avLst/>
              <a:gdLst/>
              <a:ahLst/>
              <a:cxnLst/>
              <a:rect l="0" t="0" r="0" b="0"/>
              <a:pathLst>
                <a:path w="115814" h="128798">
                  <a:moveTo>
                    <a:pt x="0" y="21057"/>
                  </a:moveTo>
                  <a:lnTo>
                    <a:pt x="0" y="43414"/>
                  </a:lnTo>
                  <a:lnTo>
                    <a:pt x="23719" y="105399"/>
                  </a:lnTo>
                  <a:lnTo>
                    <a:pt x="37448" y="120153"/>
                  </a:lnTo>
                  <a:lnTo>
                    <a:pt x="46022" y="125726"/>
                  </a:lnTo>
                  <a:lnTo>
                    <a:pt x="64908" y="128797"/>
                  </a:lnTo>
                  <a:lnTo>
                    <a:pt x="85000" y="125094"/>
                  </a:lnTo>
                  <a:lnTo>
                    <a:pt x="105628" y="115649"/>
                  </a:lnTo>
                  <a:lnTo>
                    <a:pt x="111363" y="108685"/>
                  </a:lnTo>
                  <a:lnTo>
                    <a:pt x="114016" y="100532"/>
                  </a:lnTo>
                  <a:lnTo>
                    <a:pt x="115576" y="4478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63903" y="2810654"/>
              <a:ext cx="168927" cy="103290"/>
            </a:xfrm>
            <a:custGeom>
              <a:avLst/>
              <a:gdLst/>
              <a:ahLst/>
              <a:cxnLst/>
              <a:rect l="0" t="0" r="0" b="0"/>
              <a:pathLst>
                <a:path w="168927" h="103290">
                  <a:moveTo>
                    <a:pt x="74169" y="63625"/>
                  </a:moveTo>
                  <a:lnTo>
                    <a:pt x="62991" y="52447"/>
                  </a:lnTo>
                  <a:lnTo>
                    <a:pt x="60868" y="45645"/>
                  </a:lnTo>
                  <a:lnTo>
                    <a:pt x="59960" y="20473"/>
                  </a:lnTo>
                  <a:lnTo>
                    <a:pt x="51866" y="5062"/>
                  </a:lnTo>
                  <a:lnTo>
                    <a:pt x="45263" y="1187"/>
                  </a:lnTo>
                  <a:lnTo>
                    <a:pt x="28567" y="0"/>
                  </a:lnTo>
                  <a:lnTo>
                    <a:pt x="20371" y="3661"/>
                  </a:lnTo>
                  <a:lnTo>
                    <a:pt x="5025" y="17087"/>
                  </a:lnTo>
                  <a:lnTo>
                    <a:pt x="1167" y="25581"/>
                  </a:lnTo>
                  <a:lnTo>
                    <a:pt x="0" y="44377"/>
                  </a:lnTo>
                  <a:lnTo>
                    <a:pt x="5920" y="74690"/>
                  </a:lnTo>
                  <a:lnTo>
                    <a:pt x="20672" y="100309"/>
                  </a:lnTo>
                  <a:lnTo>
                    <a:pt x="27976" y="103289"/>
                  </a:lnTo>
                  <a:lnTo>
                    <a:pt x="36355" y="102936"/>
                  </a:lnTo>
                  <a:lnTo>
                    <a:pt x="45450" y="100361"/>
                  </a:lnTo>
                  <a:lnTo>
                    <a:pt x="61795" y="85022"/>
                  </a:lnTo>
                  <a:lnTo>
                    <a:pt x="69429" y="74380"/>
                  </a:lnTo>
                  <a:lnTo>
                    <a:pt x="72179" y="64946"/>
                  </a:lnTo>
                  <a:lnTo>
                    <a:pt x="71673" y="56317"/>
                  </a:lnTo>
                  <a:lnTo>
                    <a:pt x="68996" y="48225"/>
                  </a:lnTo>
                  <a:lnTo>
                    <a:pt x="70720" y="45169"/>
                  </a:lnTo>
                  <a:lnTo>
                    <a:pt x="75379" y="45472"/>
                  </a:lnTo>
                  <a:lnTo>
                    <a:pt x="81995" y="48014"/>
                  </a:lnTo>
                  <a:lnTo>
                    <a:pt x="128962" y="85435"/>
                  </a:lnTo>
                  <a:lnTo>
                    <a:pt x="168926" y="95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43486" y="2611067"/>
              <a:ext cx="31458" cy="357970"/>
            </a:xfrm>
            <a:custGeom>
              <a:avLst/>
              <a:gdLst/>
              <a:ahLst/>
              <a:cxnLst/>
              <a:rect l="0" t="0" r="0" b="0"/>
              <a:pathLst>
                <a:path w="31458" h="357970">
                  <a:moveTo>
                    <a:pt x="10400" y="0"/>
                  </a:moveTo>
                  <a:lnTo>
                    <a:pt x="2066" y="48931"/>
                  </a:lnTo>
                  <a:lnTo>
                    <a:pt x="521" y="96776"/>
                  </a:lnTo>
                  <a:lnTo>
                    <a:pt x="0" y="159756"/>
                  </a:lnTo>
                  <a:lnTo>
                    <a:pt x="2236" y="222153"/>
                  </a:lnTo>
                  <a:lnTo>
                    <a:pt x="18004" y="279700"/>
                  </a:lnTo>
                  <a:lnTo>
                    <a:pt x="28876" y="333191"/>
                  </a:lnTo>
                  <a:lnTo>
                    <a:pt x="314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7233077" y="2621595"/>
            <a:ext cx="821224" cy="937038"/>
          </a:xfrm>
          <a:custGeom>
            <a:avLst/>
            <a:gdLst/>
            <a:ahLst/>
            <a:cxnLst/>
            <a:rect l="0" t="0" r="0" b="0"/>
            <a:pathLst>
              <a:path w="821224" h="937038">
                <a:moveTo>
                  <a:pt x="410679" y="0"/>
                </a:moveTo>
                <a:lnTo>
                  <a:pt x="821223" y="937037"/>
                </a:lnTo>
                <a:lnTo>
                  <a:pt x="0" y="93703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7401534" y="3032207"/>
            <a:ext cx="484312" cy="84229"/>
            <a:chOff x="7401534" y="3032207"/>
            <a:chExt cx="484312" cy="84229"/>
          </a:xfrm>
        </p:grpSpPr>
        <p:sp>
          <p:nvSpPr>
            <p:cNvPr id="102" name="Freeform 101"/>
            <p:cNvSpPr/>
            <p:nvPr/>
          </p:nvSpPr>
          <p:spPr>
            <a:xfrm>
              <a:off x="7401534" y="3032207"/>
              <a:ext cx="94757" cy="73700"/>
            </a:xfrm>
            <a:custGeom>
              <a:avLst/>
              <a:gdLst/>
              <a:ahLst/>
              <a:cxnLst/>
              <a:rect l="0" t="0" r="0" b="0"/>
              <a:pathLst>
                <a:path w="94757" h="73700">
                  <a:moveTo>
                    <a:pt x="0" y="0"/>
                  </a:moveTo>
                  <a:lnTo>
                    <a:pt x="58563" y="49498"/>
                  </a:lnTo>
                  <a:lnTo>
                    <a:pt x="9475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01616" y="3032207"/>
              <a:ext cx="84230" cy="84229"/>
            </a:xfrm>
            <a:custGeom>
              <a:avLst/>
              <a:gdLst/>
              <a:ahLst/>
              <a:cxnLst/>
              <a:rect l="0" t="0" r="0" b="0"/>
              <a:pathLst>
                <a:path w="84230" h="84229">
                  <a:moveTo>
                    <a:pt x="84229" y="0"/>
                  </a:moveTo>
                  <a:lnTo>
                    <a:pt x="45855" y="293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31751" y="4177151"/>
            <a:ext cx="5022094" cy="696516"/>
            <a:chOff x="831751" y="4177151"/>
            <a:chExt cx="5022094" cy="696516"/>
          </a:xfrm>
        </p:grpSpPr>
        <p:sp>
          <p:nvSpPr>
            <p:cNvPr id="105" name="Freeform 104"/>
            <p:cNvSpPr/>
            <p:nvPr/>
          </p:nvSpPr>
          <p:spPr>
            <a:xfrm>
              <a:off x="842279" y="4177151"/>
              <a:ext cx="298063" cy="427665"/>
            </a:xfrm>
            <a:custGeom>
              <a:avLst/>
              <a:gdLst/>
              <a:ahLst/>
              <a:cxnLst/>
              <a:rect l="0" t="0" r="0" b="0"/>
              <a:pathLst>
                <a:path w="298063" h="427665">
                  <a:moveTo>
                    <a:pt x="200042" y="23719"/>
                  </a:moveTo>
                  <a:lnTo>
                    <a:pt x="182061" y="8078"/>
                  </a:lnTo>
                  <a:lnTo>
                    <a:pt x="165144" y="0"/>
                  </a:lnTo>
                  <a:lnTo>
                    <a:pt x="124711" y="53"/>
                  </a:lnTo>
                  <a:lnTo>
                    <a:pt x="86865" y="13068"/>
                  </a:lnTo>
                  <a:lnTo>
                    <a:pt x="43805" y="39596"/>
                  </a:lnTo>
                  <a:lnTo>
                    <a:pt x="20258" y="67418"/>
                  </a:lnTo>
                  <a:lnTo>
                    <a:pt x="9784" y="87594"/>
                  </a:lnTo>
                  <a:lnTo>
                    <a:pt x="2899" y="124274"/>
                  </a:lnTo>
                  <a:lnTo>
                    <a:pt x="7528" y="144839"/>
                  </a:lnTo>
                  <a:lnTo>
                    <a:pt x="12038" y="153598"/>
                  </a:lnTo>
                  <a:lnTo>
                    <a:pt x="26407" y="166451"/>
                  </a:lnTo>
                  <a:lnTo>
                    <a:pt x="45662" y="174893"/>
                  </a:lnTo>
                  <a:lnTo>
                    <a:pt x="99270" y="183432"/>
                  </a:lnTo>
                  <a:lnTo>
                    <a:pt x="154660" y="196037"/>
                  </a:lnTo>
                  <a:lnTo>
                    <a:pt x="206632" y="209792"/>
                  </a:lnTo>
                  <a:lnTo>
                    <a:pt x="239819" y="221442"/>
                  </a:lnTo>
                  <a:lnTo>
                    <a:pt x="264990" y="240361"/>
                  </a:lnTo>
                  <a:lnTo>
                    <a:pt x="286096" y="267674"/>
                  </a:lnTo>
                  <a:lnTo>
                    <a:pt x="296000" y="287731"/>
                  </a:lnTo>
                  <a:lnTo>
                    <a:pt x="298062" y="311463"/>
                  </a:lnTo>
                  <a:lnTo>
                    <a:pt x="293909" y="337609"/>
                  </a:lnTo>
                  <a:lnTo>
                    <a:pt x="284265" y="364827"/>
                  </a:lnTo>
                  <a:lnTo>
                    <a:pt x="269060" y="386282"/>
                  </a:lnTo>
                  <a:lnTo>
                    <a:pt x="249434" y="402447"/>
                  </a:lnTo>
                  <a:lnTo>
                    <a:pt x="190703" y="426348"/>
                  </a:lnTo>
                  <a:lnTo>
                    <a:pt x="168985" y="427664"/>
                  </a:lnTo>
                  <a:lnTo>
                    <a:pt x="108648" y="415905"/>
                  </a:lnTo>
                  <a:lnTo>
                    <a:pt x="63836" y="399452"/>
                  </a:lnTo>
                  <a:lnTo>
                    <a:pt x="9417" y="374914"/>
                  </a:lnTo>
                  <a:lnTo>
                    <a:pt x="0" y="371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76119" y="4414367"/>
              <a:ext cx="171529" cy="173183"/>
            </a:xfrm>
            <a:custGeom>
              <a:avLst/>
              <a:gdLst/>
              <a:ahLst/>
              <a:cxnLst/>
              <a:rect l="0" t="0" r="0" b="0"/>
              <a:pathLst>
                <a:path w="171529" h="173183">
                  <a:moveTo>
                    <a:pt x="118886" y="18130"/>
                  </a:moveTo>
                  <a:lnTo>
                    <a:pt x="107707" y="6951"/>
                  </a:lnTo>
                  <a:lnTo>
                    <a:pt x="89741" y="1463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36149" y="15632"/>
                  </a:lnTo>
                  <a:lnTo>
                    <a:pt x="12743" y="41567"/>
                  </a:lnTo>
                  <a:lnTo>
                    <a:pt x="2301" y="61302"/>
                  </a:lnTo>
                  <a:lnTo>
                    <a:pt x="0" y="81771"/>
                  </a:lnTo>
                  <a:lnTo>
                    <a:pt x="8055" y="123508"/>
                  </a:lnTo>
                  <a:lnTo>
                    <a:pt x="20494" y="141394"/>
                  </a:lnTo>
                  <a:lnTo>
                    <a:pt x="37722" y="155972"/>
                  </a:lnTo>
                  <a:lnTo>
                    <a:pt x="57076" y="166351"/>
                  </a:lnTo>
                  <a:lnTo>
                    <a:pt x="93293" y="173182"/>
                  </a:lnTo>
                  <a:lnTo>
                    <a:pt x="116870" y="168540"/>
                  </a:lnTo>
                  <a:lnTo>
                    <a:pt x="146754" y="152773"/>
                  </a:lnTo>
                  <a:lnTo>
                    <a:pt x="171528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60506" y="4447944"/>
              <a:ext cx="176655" cy="154646"/>
            </a:xfrm>
            <a:custGeom>
              <a:avLst/>
              <a:gdLst/>
              <a:ahLst/>
              <a:cxnLst/>
              <a:rect l="0" t="0" r="0" b="0"/>
              <a:pathLst>
                <a:path w="176655" h="154646">
                  <a:moveTo>
                    <a:pt x="92426" y="79309"/>
                  </a:moveTo>
                  <a:lnTo>
                    <a:pt x="103605" y="68131"/>
                  </a:lnTo>
                  <a:lnTo>
                    <a:pt x="105728" y="60159"/>
                  </a:lnTo>
                  <a:lnTo>
                    <a:pt x="104967" y="38823"/>
                  </a:lnTo>
                  <a:lnTo>
                    <a:pt x="97610" y="19981"/>
                  </a:lnTo>
                  <a:lnTo>
                    <a:pt x="92373" y="11681"/>
                  </a:lnTo>
                  <a:lnTo>
                    <a:pt x="84202" y="6148"/>
                  </a:lnTo>
                  <a:lnTo>
                    <a:pt x="62645" y="0"/>
                  </a:lnTo>
                  <a:lnTo>
                    <a:pt x="52685" y="700"/>
                  </a:lnTo>
                  <a:lnTo>
                    <a:pt x="35379" y="7717"/>
                  </a:lnTo>
                  <a:lnTo>
                    <a:pt x="23008" y="21754"/>
                  </a:lnTo>
                  <a:lnTo>
                    <a:pt x="5534" y="59362"/>
                  </a:lnTo>
                  <a:lnTo>
                    <a:pt x="0" y="95756"/>
                  </a:lnTo>
                  <a:lnTo>
                    <a:pt x="3949" y="130586"/>
                  </a:lnTo>
                  <a:lnTo>
                    <a:pt x="8875" y="139230"/>
                  </a:lnTo>
                  <a:lnTo>
                    <a:pt x="23707" y="151954"/>
                  </a:lnTo>
                  <a:lnTo>
                    <a:pt x="32575" y="154645"/>
                  </a:lnTo>
                  <a:lnTo>
                    <a:pt x="51788" y="154516"/>
                  </a:lnTo>
                  <a:lnTo>
                    <a:pt x="59485" y="150504"/>
                  </a:lnTo>
                  <a:lnTo>
                    <a:pt x="71157" y="136688"/>
                  </a:lnTo>
                  <a:lnTo>
                    <a:pt x="83603" y="80742"/>
                  </a:lnTo>
                  <a:lnTo>
                    <a:pt x="86544" y="69736"/>
                  </a:lnTo>
                  <a:lnTo>
                    <a:pt x="89674" y="67078"/>
                  </a:lnTo>
                  <a:lnTo>
                    <a:pt x="92931" y="69986"/>
                  </a:lnTo>
                  <a:lnTo>
                    <a:pt x="112153" y="102684"/>
                  </a:lnTo>
                  <a:lnTo>
                    <a:pt x="128100" y="116215"/>
                  </a:lnTo>
                  <a:lnTo>
                    <a:pt x="137266" y="121460"/>
                  </a:lnTo>
                  <a:lnTo>
                    <a:pt x="153689" y="124169"/>
                  </a:lnTo>
                  <a:lnTo>
                    <a:pt x="176654" y="12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58217" y="424298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89" y="62093"/>
                  </a:lnTo>
                  <a:lnTo>
                    <a:pt x="9553" y="114648"/>
                  </a:lnTo>
                  <a:lnTo>
                    <a:pt x="11410" y="163171"/>
                  </a:lnTo>
                  <a:lnTo>
                    <a:pt x="21924" y="225730"/>
                  </a:lnTo>
                  <a:lnTo>
                    <a:pt x="29677" y="27816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42445" y="4418953"/>
              <a:ext cx="115988" cy="163338"/>
            </a:xfrm>
            <a:custGeom>
              <a:avLst/>
              <a:gdLst/>
              <a:ahLst/>
              <a:cxnLst/>
              <a:rect l="0" t="0" r="0" b="0"/>
              <a:pathLst>
                <a:path w="115988" h="163338">
                  <a:moveTo>
                    <a:pt x="0" y="87244"/>
                  </a:moveTo>
                  <a:lnTo>
                    <a:pt x="42692" y="90363"/>
                  </a:lnTo>
                  <a:lnTo>
                    <a:pt x="63428" y="93309"/>
                  </a:lnTo>
                  <a:lnTo>
                    <a:pt x="84342" y="90719"/>
                  </a:lnTo>
                  <a:lnTo>
                    <a:pt x="102216" y="82549"/>
                  </a:lnTo>
                  <a:lnTo>
                    <a:pt x="110258" y="77095"/>
                  </a:lnTo>
                  <a:lnTo>
                    <a:pt x="114450" y="68780"/>
                  </a:lnTo>
                  <a:lnTo>
                    <a:pt x="115987" y="47062"/>
                  </a:lnTo>
                  <a:lnTo>
                    <a:pt x="109652" y="28051"/>
                  </a:lnTo>
                  <a:lnTo>
                    <a:pt x="104687" y="19706"/>
                  </a:lnTo>
                  <a:lnTo>
                    <a:pt x="89811" y="7314"/>
                  </a:lnTo>
                  <a:lnTo>
                    <a:pt x="80931" y="2372"/>
                  </a:lnTo>
                  <a:lnTo>
                    <a:pt x="61706" y="0"/>
                  </a:lnTo>
                  <a:lnTo>
                    <a:pt x="42633" y="4015"/>
                  </a:lnTo>
                  <a:lnTo>
                    <a:pt x="26357" y="13598"/>
                  </a:lnTo>
                  <a:lnTo>
                    <a:pt x="14444" y="28776"/>
                  </a:lnTo>
                  <a:lnTo>
                    <a:pt x="6420" y="48390"/>
                  </a:lnTo>
                  <a:lnTo>
                    <a:pt x="3072" y="84570"/>
                  </a:lnTo>
                  <a:lnTo>
                    <a:pt x="14905" y="139534"/>
                  </a:lnTo>
                  <a:lnTo>
                    <a:pt x="20465" y="147840"/>
                  </a:lnTo>
                  <a:lnTo>
                    <a:pt x="36002" y="160189"/>
                  </a:lnTo>
                  <a:lnTo>
                    <a:pt x="57725" y="163337"/>
                  </a:lnTo>
                  <a:lnTo>
                    <a:pt x="105285" y="160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31958" y="4447743"/>
              <a:ext cx="285010" cy="207250"/>
            </a:xfrm>
            <a:custGeom>
              <a:avLst/>
              <a:gdLst/>
              <a:ahLst/>
              <a:cxnLst/>
              <a:rect l="0" t="0" r="0" b="0"/>
              <a:pathLst>
                <a:path w="285010" h="207250">
                  <a:moveTo>
                    <a:pt x="0" y="58454"/>
                  </a:moveTo>
                  <a:lnTo>
                    <a:pt x="17958" y="112329"/>
                  </a:lnTo>
                  <a:lnTo>
                    <a:pt x="28547" y="156573"/>
                  </a:lnTo>
                  <a:lnTo>
                    <a:pt x="37251" y="207249"/>
                  </a:lnTo>
                  <a:lnTo>
                    <a:pt x="32563" y="166320"/>
                  </a:lnTo>
                  <a:lnTo>
                    <a:pt x="28595" y="103103"/>
                  </a:lnTo>
                  <a:lnTo>
                    <a:pt x="25577" y="80637"/>
                  </a:lnTo>
                  <a:lnTo>
                    <a:pt x="28135" y="58955"/>
                  </a:lnTo>
                  <a:lnTo>
                    <a:pt x="32795" y="50599"/>
                  </a:lnTo>
                  <a:lnTo>
                    <a:pt x="47331" y="38195"/>
                  </a:lnTo>
                  <a:lnTo>
                    <a:pt x="56120" y="35589"/>
                  </a:lnTo>
                  <a:lnTo>
                    <a:pt x="75245" y="35813"/>
                  </a:lnTo>
                  <a:lnTo>
                    <a:pt x="92324" y="42932"/>
                  </a:lnTo>
                  <a:lnTo>
                    <a:pt x="100154" y="48106"/>
                  </a:lnTo>
                  <a:lnTo>
                    <a:pt x="111973" y="63213"/>
                  </a:lnTo>
                  <a:lnTo>
                    <a:pt x="136533" y="125162"/>
                  </a:lnTo>
                  <a:lnTo>
                    <a:pt x="140155" y="138021"/>
                  </a:lnTo>
                  <a:lnTo>
                    <a:pt x="146079" y="145423"/>
                  </a:lnTo>
                  <a:lnTo>
                    <a:pt x="153538" y="149189"/>
                  </a:lnTo>
                  <a:lnTo>
                    <a:pt x="162021" y="150529"/>
                  </a:lnTo>
                  <a:lnTo>
                    <a:pt x="170015" y="149083"/>
                  </a:lnTo>
                  <a:lnTo>
                    <a:pt x="229318" y="118777"/>
                  </a:lnTo>
                  <a:lnTo>
                    <a:pt x="266418" y="84984"/>
                  </a:lnTo>
                  <a:lnTo>
                    <a:pt x="280625" y="66736"/>
                  </a:lnTo>
                  <a:lnTo>
                    <a:pt x="284179" y="56956"/>
                  </a:lnTo>
                  <a:lnTo>
                    <a:pt x="285009" y="36731"/>
                  </a:lnTo>
                  <a:lnTo>
                    <a:pt x="278359" y="19163"/>
                  </a:lnTo>
                  <a:lnTo>
                    <a:pt x="273310" y="11203"/>
                  </a:lnTo>
                  <a:lnTo>
                    <a:pt x="265265" y="5896"/>
                  </a:lnTo>
                  <a:lnTo>
                    <a:pt x="243848" y="0"/>
                  </a:lnTo>
                  <a:lnTo>
                    <a:pt x="211071" y="2269"/>
                  </a:lnTo>
                  <a:lnTo>
                    <a:pt x="192856" y="13595"/>
                  </a:lnTo>
                  <a:lnTo>
                    <a:pt x="178130" y="30328"/>
                  </a:lnTo>
                  <a:lnTo>
                    <a:pt x="167686" y="49463"/>
                  </a:lnTo>
                  <a:lnTo>
                    <a:pt x="165384" y="72785"/>
                  </a:lnTo>
                  <a:lnTo>
                    <a:pt x="169431" y="97579"/>
                  </a:lnTo>
                  <a:lnTo>
                    <a:pt x="184863" y="130098"/>
                  </a:lnTo>
                  <a:lnTo>
                    <a:pt x="217901" y="170025"/>
                  </a:lnTo>
                  <a:lnTo>
                    <a:pt x="234885" y="178231"/>
                  </a:lnTo>
                  <a:lnTo>
                    <a:pt x="263213" y="184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1751" y="4635831"/>
              <a:ext cx="1410820" cy="101993"/>
            </a:xfrm>
            <a:custGeom>
              <a:avLst/>
              <a:gdLst/>
              <a:ahLst/>
              <a:cxnLst/>
              <a:rect l="0" t="0" r="0" b="0"/>
              <a:pathLst>
                <a:path w="1410820" h="101993">
                  <a:moveTo>
                    <a:pt x="1410819" y="7236"/>
                  </a:moveTo>
                  <a:lnTo>
                    <a:pt x="1383263" y="0"/>
                  </a:lnTo>
                  <a:lnTo>
                    <a:pt x="1323920" y="477"/>
                  </a:lnTo>
                  <a:lnTo>
                    <a:pt x="1270037" y="5233"/>
                  </a:lnTo>
                  <a:lnTo>
                    <a:pt x="1215857" y="9762"/>
                  </a:lnTo>
                  <a:lnTo>
                    <a:pt x="1167049" y="15394"/>
                  </a:lnTo>
                  <a:lnTo>
                    <a:pt x="1115542" y="20182"/>
                  </a:lnTo>
                  <a:lnTo>
                    <a:pt x="1060117" y="25890"/>
                  </a:lnTo>
                  <a:lnTo>
                    <a:pt x="1002360" y="30701"/>
                  </a:lnTo>
                  <a:lnTo>
                    <a:pt x="945083" y="36415"/>
                  </a:lnTo>
                  <a:lnTo>
                    <a:pt x="893017" y="41228"/>
                  </a:lnTo>
                  <a:lnTo>
                    <a:pt x="832805" y="47746"/>
                  </a:lnTo>
                  <a:lnTo>
                    <a:pt x="776301" y="48874"/>
                  </a:lnTo>
                  <a:lnTo>
                    <a:pt x="715106" y="49209"/>
                  </a:lnTo>
                  <a:lnTo>
                    <a:pt x="653252" y="56558"/>
                  </a:lnTo>
                  <a:lnTo>
                    <a:pt x="597148" y="58894"/>
                  </a:lnTo>
                  <a:lnTo>
                    <a:pt x="536072" y="59587"/>
                  </a:lnTo>
                  <a:lnTo>
                    <a:pt x="473521" y="59792"/>
                  </a:lnTo>
                  <a:lnTo>
                    <a:pt x="410534" y="59853"/>
                  </a:lnTo>
                  <a:lnTo>
                    <a:pt x="347417" y="59871"/>
                  </a:lnTo>
                  <a:lnTo>
                    <a:pt x="287772" y="61046"/>
                  </a:lnTo>
                  <a:lnTo>
                    <a:pt x="228159" y="68212"/>
                  </a:lnTo>
                  <a:lnTo>
                    <a:pt x="177957" y="72876"/>
                  </a:lnTo>
                  <a:lnTo>
                    <a:pt x="126037" y="81667"/>
                  </a:lnTo>
                  <a:lnTo>
                    <a:pt x="76729" y="88561"/>
                  </a:lnTo>
                  <a:lnTo>
                    <a:pt x="15823" y="98318"/>
                  </a:lnTo>
                  <a:lnTo>
                    <a:pt x="0" y="101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58383" y="441144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13214" y="4317481"/>
              <a:ext cx="228031" cy="283892"/>
            </a:xfrm>
            <a:custGeom>
              <a:avLst/>
              <a:gdLst/>
              <a:ahLst/>
              <a:cxnLst/>
              <a:rect l="0" t="0" r="0" b="0"/>
              <a:pathLst>
                <a:path w="228031" h="283892">
                  <a:moveTo>
                    <a:pt x="18910" y="283472"/>
                  </a:moveTo>
                  <a:lnTo>
                    <a:pt x="11674" y="255916"/>
                  </a:lnTo>
                  <a:lnTo>
                    <a:pt x="9032" y="196574"/>
                  </a:lnTo>
                  <a:lnTo>
                    <a:pt x="8510" y="134116"/>
                  </a:lnTo>
                  <a:lnTo>
                    <a:pt x="7237" y="76719"/>
                  </a:lnTo>
                  <a:lnTo>
                    <a:pt x="53" y="20320"/>
                  </a:lnTo>
                  <a:lnTo>
                    <a:pt x="0" y="399"/>
                  </a:lnTo>
                  <a:lnTo>
                    <a:pt x="1624" y="0"/>
                  </a:lnTo>
                  <a:lnTo>
                    <a:pt x="3877" y="3244"/>
                  </a:lnTo>
                  <a:lnTo>
                    <a:pt x="22360" y="54688"/>
                  </a:lnTo>
                  <a:lnTo>
                    <a:pt x="47223" y="115174"/>
                  </a:lnTo>
                  <a:lnTo>
                    <a:pt x="72292" y="168383"/>
                  </a:lnTo>
                  <a:lnTo>
                    <a:pt x="99775" y="223953"/>
                  </a:lnTo>
                  <a:lnTo>
                    <a:pt x="150820" y="278743"/>
                  </a:lnTo>
                  <a:lnTo>
                    <a:pt x="159492" y="282659"/>
                  </a:lnTo>
                  <a:lnTo>
                    <a:pt x="178487" y="283891"/>
                  </a:lnTo>
                  <a:lnTo>
                    <a:pt x="186126" y="280242"/>
                  </a:lnTo>
                  <a:lnTo>
                    <a:pt x="197733" y="266829"/>
                  </a:lnTo>
                  <a:lnTo>
                    <a:pt x="222138" y="209236"/>
                  </a:lnTo>
                  <a:lnTo>
                    <a:pt x="228030" y="151911"/>
                  </a:lnTo>
                  <a:lnTo>
                    <a:pt x="226074" y="94315"/>
                  </a:lnTo>
                  <a:lnTo>
                    <a:pt x="221062" y="58189"/>
                  </a:lnTo>
                  <a:lnTo>
                    <a:pt x="218951" y="30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888796" y="4506197"/>
              <a:ext cx="112335" cy="112448"/>
            </a:xfrm>
            <a:custGeom>
              <a:avLst/>
              <a:gdLst/>
              <a:ahLst/>
              <a:cxnLst/>
              <a:rect l="0" t="0" r="0" b="0"/>
              <a:pathLst>
                <a:path w="112335" h="112448">
                  <a:moveTo>
                    <a:pt x="48654" y="0"/>
                  </a:moveTo>
                  <a:lnTo>
                    <a:pt x="24608" y="9575"/>
                  </a:lnTo>
                  <a:lnTo>
                    <a:pt x="10281" y="20243"/>
                  </a:lnTo>
                  <a:lnTo>
                    <a:pt x="2354" y="39022"/>
                  </a:lnTo>
                  <a:lnTo>
                    <a:pt x="0" y="61797"/>
                  </a:lnTo>
                  <a:lnTo>
                    <a:pt x="2854" y="83617"/>
                  </a:lnTo>
                  <a:lnTo>
                    <a:pt x="7592" y="92009"/>
                  </a:lnTo>
                  <a:lnTo>
                    <a:pt x="22216" y="104454"/>
                  </a:lnTo>
                  <a:lnTo>
                    <a:pt x="43533" y="110764"/>
                  </a:lnTo>
                  <a:lnTo>
                    <a:pt x="55769" y="112447"/>
                  </a:lnTo>
                  <a:lnTo>
                    <a:pt x="75603" y="108078"/>
                  </a:lnTo>
                  <a:lnTo>
                    <a:pt x="107400" y="86209"/>
                  </a:lnTo>
                  <a:lnTo>
                    <a:pt x="111215" y="77360"/>
                  </a:lnTo>
                  <a:lnTo>
                    <a:pt x="112334" y="55049"/>
                  </a:lnTo>
                  <a:lnTo>
                    <a:pt x="105812" y="35774"/>
                  </a:lnTo>
                  <a:lnTo>
                    <a:pt x="95115" y="20579"/>
                  </a:lnTo>
                  <a:lnTo>
                    <a:pt x="697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43391" y="4469022"/>
              <a:ext cx="143904" cy="149916"/>
            </a:xfrm>
            <a:custGeom>
              <a:avLst/>
              <a:gdLst/>
              <a:ahLst/>
              <a:cxnLst/>
              <a:rect l="0" t="0" r="0" b="0"/>
              <a:pathLst>
                <a:path w="143904" h="149916">
                  <a:moveTo>
                    <a:pt x="104671" y="5589"/>
                  </a:moveTo>
                  <a:lnTo>
                    <a:pt x="87903" y="0"/>
                  </a:lnTo>
                  <a:lnTo>
                    <a:pt x="55119" y="2113"/>
                  </a:lnTo>
                  <a:lnTo>
                    <a:pt x="21358" y="15738"/>
                  </a:lnTo>
                  <a:lnTo>
                    <a:pt x="6032" y="31157"/>
                  </a:lnTo>
                  <a:lnTo>
                    <a:pt x="307" y="40181"/>
                  </a:lnTo>
                  <a:lnTo>
                    <a:pt x="0" y="47368"/>
                  </a:lnTo>
                  <a:lnTo>
                    <a:pt x="3305" y="53329"/>
                  </a:lnTo>
                  <a:lnTo>
                    <a:pt x="9017" y="58472"/>
                  </a:lnTo>
                  <a:lnTo>
                    <a:pt x="27843" y="64188"/>
                  </a:lnTo>
                  <a:lnTo>
                    <a:pt x="90438" y="76564"/>
                  </a:lnTo>
                  <a:lnTo>
                    <a:pt x="123460" y="87710"/>
                  </a:lnTo>
                  <a:lnTo>
                    <a:pt x="140708" y="99019"/>
                  </a:lnTo>
                  <a:lnTo>
                    <a:pt x="143903" y="106480"/>
                  </a:lnTo>
                  <a:lnTo>
                    <a:pt x="143694" y="114964"/>
                  </a:lnTo>
                  <a:lnTo>
                    <a:pt x="141215" y="124129"/>
                  </a:lnTo>
                  <a:lnTo>
                    <a:pt x="136053" y="131409"/>
                  </a:lnTo>
                  <a:lnTo>
                    <a:pt x="120958" y="142617"/>
                  </a:lnTo>
                  <a:lnTo>
                    <a:pt x="87140" y="149915"/>
                  </a:lnTo>
                  <a:lnTo>
                    <a:pt x="37675" y="144250"/>
                  </a:lnTo>
                  <a:lnTo>
                    <a:pt x="20443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74404" y="452725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63875" y="44324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58382" y="4346103"/>
              <a:ext cx="303809" cy="333784"/>
            </a:xfrm>
            <a:custGeom>
              <a:avLst/>
              <a:gdLst/>
              <a:ahLst/>
              <a:cxnLst/>
              <a:rect l="0" t="0" r="0" b="0"/>
              <a:pathLst>
                <a:path w="303809" h="333784">
                  <a:moveTo>
                    <a:pt x="95006" y="265379"/>
                  </a:moveTo>
                  <a:lnTo>
                    <a:pt x="95006" y="243022"/>
                  </a:lnTo>
                  <a:lnTo>
                    <a:pt x="88767" y="225807"/>
                  </a:lnTo>
                  <a:lnTo>
                    <a:pt x="83828" y="217940"/>
                  </a:lnTo>
                  <a:lnTo>
                    <a:pt x="68981" y="206080"/>
                  </a:lnTo>
                  <a:lnTo>
                    <a:pt x="60109" y="201280"/>
                  </a:lnTo>
                  <a:lnTo>
                    <a:pt x="40892" y="199066"/>
                  </a:lnTo>
                  <a:lnTo>
                    <a:pt x="30854" y="200113"/>
                  </a:lnTo>
                  <a:lnTo>
                    <a:pt x="13461" y="210635"/>
                  </a:lnTo>
                  <a:lnTo>
                    <a:pt x="5548" y="218355"/>
                  </a:lnTo>
                  <a:lnTo>
                    <a:pt x="1442" y="228180"/>
                  </a:lnTo>
                  <a:lnTo>
                    <a:pt x="0" y="251575"/>
                  </a:lnTo>
                  <a:lnTo>
                    <a:pt x="5765" y="291055"/>
                  </a:lnTo>
                  <a:lnTo>
                    <a:pt x="14789" y="312275"/>
                  </a:lnTo>
                  <a:lnTo>
                    <a:pt x="20471" y="321209"/>
                  </a:lnTo>
                  <a:lnTo>
                    <a:pt x="28938" y="327166"/>
                  </a:lnTo>
                  <a:lnTo>
                    <a:pt x="50825" y="333783"/>
                  </a:lnTo>
                  <a:lnTo>
                    <a:pt x="60873" y="332039"/>
                  </a:lnTo>
                  <a:lnTo>
                    <a:pt x="78276" y="320742"/>
                  </a:lnTo>
                  <a:lnTo>
                    <a:pt x="107343" y="277658"/>
                  </a:lnTo>
                  <a:lnTo>
                    <a:pt x="120369" y="243670"/>
                  </a:lnTo>
                  <a:lnTo>
                    <a:pt x="131362" y="182682"/>
                  </a:lnTo>
                  <a:lnTo>
                    <a:pt x="134813" y="129764"/>
                  </a:lnTo>
                  <a:lnTo>
                    <a:pt x="128563" y="67318"/>
                  </a:lnTo>
                  <a:lnTo>
                    <a:pt x="126981" y="9576"/>
                  </a:lnTo>
                  <a:lnTo>
                    <a:pt x="124512" y="2427"/>
                  </a:lnTo>
                  <a:lnTo>
                    <a:pt x="120526" y="0"/>
                  </a:lnTo>
                  <a:lnTo>
                    <a:pt x="115529" y="722"/>
                  </a:lnTo>
                  <a:lnTo>
                    <a:pt x="111028" y="4713"/>
                  </a:lnTo>
                  <a:lnTo>
                    <a:pt x="102907" y="18506"/>
                  </a:lnTo>
                  <a:lnTo>
                    <a:pt x="96567" y="65532"/>
                  </a:lnTo>
                  <a:lnTo>
                    <a:pt x="95315" y="126813"/>
                  </a:lnTo>
                  <a:lnTo>
                    <a:pt x="95067" y="184325"/>
                  </a:lnTo>
                  <a:lnTo>
                    <a:pt x="96188" y="239576"/>
                  </a:lnTo>
                  <a:lnTo>
                    <a:pt x="100601" y="263269"/>
                  </a:lnTo>
                  <a:lnTo>
                    <a:pt x="105755" y="269822"/>
                  </a:lnTo>
                  <a:lnTo>
                    <a:pt x="112700" y="273020"/>
                  </a:lnTo>
                  <a:lnTo>
                    <a:pt x="120840" y="273982"/>
                  </a:lnTo>
                  <a:lnTo>
                    <a:pt x="139243" y="268812"/>
                  </a:lnTo>
                  <a:lnTo>
                    <a:pt x="160291" y="261056"/>
                  </a:lnTo>
                  <a:lnTo>
                    <a:pt x="220009" y="250078"/>
                  </a:lnTo>
                  <a:lnTo>
                    <a:pt x="282147" y="238840"/>
                  </a:lnTo>
                  <a:lnTo>
                    <a:pt x="293466" y="233648"/>
                  </a:lnTo>
                  <a:lnTo>
                    <a:pt x="299843" y="226677"/>
                  </a:lnTo>
                  <a:lnTo>
                    <a:pt x="302924" y="218521"/>
                  </a:lnTo>
                  <a:lnTo>
                    <a:pt x="303808" y="209573"/>
                  </a:lnTo>
                  <a:lnTo>
                    <a:pt x="298551" y="193393"/>
                  </a:lnTo>
                  <a:lnTo>
                    <a:pt x="293874" y="185803"/>
                  </a:lnTo>
                  <a:lnTo>
                    <a:pt x="279319" y="174249"/>
                  </a:lnTo>
                  <a:lnTo>
                    <a:pt x="270523" y="169531"/>
                  </a:lnTo>
                  <a:lnTo>
                    <a:pt x="251393" y="167407"/>
                  </a:lnTo>
                  <a:lnTo>
                    <a:pt x="232362" y="171533"/>
                  </a:lnTo>
                  <a:lnTo>
                    <a:pt x="201080" y="193246"/>
                  </a:lnTo>
                  <a:lnTo>
                    <a:pt x="187774" y="207583"/>
                  </a:lnTo>
                  <a:lnTo>
                    <a:pt x="177960" y="225654"/>
                  </a:lnTo>
                  <a:lnTo>
                    <a:pt x="175938" y="248503"/>
                  </a:lnTo>
                  <a:lnTo>
                    <a:pt x="180109" y="271916"/>
                  </a:lnTo>
                  <a:lnTo>
                    <a:pt x="189762" y="290121"/>
                  </a:lnTo>
                  <a:lnTo>
                    <a:pt x="204970" y="302891"/>
                  </a:lnTo>
                  <a:lnTo>
                    <a:pt x="224597" y="311297"/>
                  </a:lnTo>
                  <a:lnTo>
                    <a:pt x="284519" y="318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26918" y="4485140"/>
              <a:ext cx="168668" cy="210570"/>
            </a:xfrm>
            <a:custGeom>
              <a:avLst/>
              <a:gdLst/>
              <a:ahLst/>
              <a:cxnLst/>
              <a:rect l="0" t="0" r="0" b="0"/>
              <a:pathLst>
                <a:path w="168668" h="210570">
                  <a:moveTo>
                    <a:pt x="105496" y="0"/>
                  </a:moveTo>
                  <a:lnTo>
                    <a:pt x="61533" y="20243"/>
                  </a:lnTo>
                  <a:lnTo>
                    <a:pt x="5638" y="59898"/>
                  </a:lnTo>
                  <a:lnTo>
                    <a:pt x="1489" y="68008"/>
                  </a:lnTo>
                  <a:lnTo>
                    <a:pt x="0" y="86377"/>
                  </a:lnTo>
                  <a:lnTo>
                    <a:pt x="4749" y="92680"/>
                  </a:lnTo>
                  <a:lnTo>
                    <a:pt x="22505" y="99682"/>
                  </a:lnTo>
                  <a:lnTo>
                    <a:pt x="85527" y="116000"/>
                  </a:lnTo>
                  <a:lnTo>
                    <a:pt x="123756" y="129516"/>
                  </a:lnTo>
                  <a:lnTo>
                    <a:pt x="162525" y="155045"/>
                  </a:lnTo>
                  <a:lnTo>
                    <a:pt x="166912" y="163025"/>
                  </a:lnTo>
                  <a:lnTo>
                    <a:pt x="168667" y="181249"/>
                  </a:lnTo>
                  <a:lnTo>
                    <a:pt x="163988" y="188683"/>
                  </a:lnTo>
                  <a:lnTo>
                    <a:pt x="146310" y="200062"/>
                  </a:lnTo>
                  <a:lnTo>
                    <a:pt x="84369" y="209186"/>
                  </a:lnTo>
                  <a:lnTo>
                    <a:pt x="63382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33214" y="4481998"/>
              <a:ext cx="288797" cy="192821"/>
            </a:xfrm>
            <a:custGeom>
              <a:avLst/>
              <a:gdLst/>
              <a:ahLst/>
              <a:cxnLst/>
              <a:rect l="0" t="0" r="0" b="0"/>
              <a:pathLst>
                <a:path w="288797" h="192821">
                  <a:moveTo>
                    <a:pt x="141397" y="66313"/>
                  </a:moveTo>
                  <a:lnTo>
                    <a:pt x="131821" y="35030"/>
                  </a:lnTo>
                  <a:lnTo>
                    <a:pt x="121153" y="18874"/>
                  </a:lnTo>
                  <a:lnTo>
                    <a:pt x="105493" y="7014"/>
                  </a:lnTo>
                  <a:lnTo>
                    <a:pt x="96404" y="2214"/>
                  </a:lnTo>
                  <a:lnTo>
                    <a:pt x="76946" y="0"/>
                  </a:lnTo>
                  <a:lnTo>
                    <a:pt x="57770" y="4085"/>
                  </a:lnTo>
                  <a:lnTo>
                    <a:pt x="41448" y="13700"/>
                  </a:lnTo>
                  <a:lnTo>
                    <a:pt x="29515" y="28891"/>
                  </a:lnTo>
                  <a:lnTo>
                    <a:pt x="4871" y="87781"/>
                  </a:lnTo>
                  <a:lnTo>
                    <a:pt x="0" y="108610"/>
                  </a:lnTo>
                  <a:lnTo>
                    <a:pt x="6405" y="150576"/>
                  </a:lnTo>
                  <a:lnTo>
                    <a:pt x="13550" y="170444"/>
                  </a:lnTo>
                  <a:lnTo>
                    <a:pt x="24525" y="187072"/>
                  </a:lnTo>
                  <a:lnTo>
                    <a:pt x="31897" y="191273"/>
                  </a:lnTo>
                  <a:lnTo>
                    <a:pt x="49446" y="192820"/>
                  </a:lnTo>
                  <a:lnTo>
                    <a:pt x="65825" y="186489"/>
                  </a:lnTo>
                  <a:lnTo>
                    <a:pt x="73468" y="181525"/>
                  </a:lnTo>
                  <a:lnTo>
                    <a:pt x="85080" y="166651"/>
                  </a:lnTo>
                  <a:lnTo>
                    <a:pt x="92970" y="147172"/>
                  </a:lnTo>
                  <a:lnTo>
                    <a:pt x="98036" y="96539"/>
                  </a:lnTo>
                  <a:lnTo>
                    <a:pt x="98729" y="78577"/>
                  </a:lnTo>
                  <a:lnTo>
                    <a:pt x="101458" y="93603"/>
                  </a:lnTo>
                  <a:lnTo>
                    <a:pt x="122156" y="127595"/>
                  </a:lnTo>
                  <a:lnTo>
                    <a:pt x="128569" y="135244"/>
                  </a:lnTo>
                  <a:lnTo>
                    <a:pt x="136355" y="139173"/>
                  </a:lnTo>
                  <a:lnTo>
                    <a:pt x="154364" y="140419"/>
                  </a:lnTo>
                  <a:lnTo>
                    <a:pt x="161739" y="136774"/>
                  </a:lnTo>
                  <a:lnTo>
                    <a:pt x="173055" y="123365"/>
                  </a:lnTo>
                  <a:lnTo>
                    <a:pt x="180050" y="119556"/>
                  </a:lnTo>
                  <a:lnTo>
                    <a:pt x="197180" y="118442"/>
                  </a:lnTo>
                  <a:lnTo>
                    <a:pt x="204322" y="122122"/>
                  </a:lnTo>
                  <a:lnTo>
                    <a:pt x="215377" y="135570"/>
                  </a:lnTo>
                  <a:lnTo>
                    <a:pt x="244968" y="187599"/>
                  </a:lnTo>
                  <a:lnTo>
                    <a:pt x="247879" y="189285"/>
                  </a:lnTo>
                  <a:lnTo>
                    <a:pt x="248650" y="186898"/>
                  </a:lnTo>
                  <a:lnTo>
                    <a:pt x="232143" y="128530"/>
                  </a:lnTo>
                  <a:lnTo>
                    <a:pt x="205953" y="66229"/>
                  </a:lnTo>
                  <a:lnTo>
                    <a:pt x="202454" y="45218"/>
                  </a:lnTo>
                  <a:lnTo>
                    <a:pt x="203159" y="34702"/>
                  </a:lnTo>
                  <a:lnTo>
                    <a:pt x="208308" y="27692"/>
                  </a:lnTo>
                  <a:lnTo>
                    <a:pt x="226507" y="19902"/>
                  </a:lnTo>
                  <a:lnTo>
                    <a:pt x="288796" y="13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56332" y="4483857"/>
              <a:ext cx="176249" cy="180268"/>
            </a:xfrm>
            <a:custGeom>
              <a:avLst/>
              <a:gdLst/>
              <a:ahLst/>
              <a:cxnLst/>
              <a:rect l="0" t="0" r="0" b="0"/>
              <a:pathLst>
                <a:path w="176249" h="180268">
                  <a:moveTo>
                    <a:pt x="18320" y="85510"/>
                  </a:moveTo>
                  <a:lnTo>
                    <a:pt x="55798" y="93844"/>
                  </a:lnTo>
                  <a:lnTo>
                    <a:pt x="67872" y="94575"/>
                  </a:lnTo>
                  <a:lnTo>
                    <a:pt x="87526" y="89149"/>
                  </a:lnTo>
                  <a:lnTo>
                    <a:pt x="96043" y="84427"/>
                  </a:lnTo>
                  <a:lnTo>
                    <a:pt x="108626" y="69821"/>
                  </a:lnTo>
                  <a:lnTo>
                    <a:pt x="113619" y="61013"/>
                  </a:lnTo>
                  <a:lnTo>
                    <a:pt x="116047" y="38748"/>
                  </a:lnTo>
                  <a:lnTo>
                    <a:pt x="115057" y="26259"/>
                  </a:lnTo>
                  <a:lnTo>
                    <a:pt x="110887" y="16764"/>
                  </a:lnTo>
                  <a:lnTo>
                    <a:pt x="96896" y="3094"/>
                  </a:lnTo>
                  <a:lnTo>
                    <a:pt x="88252" y="151"/>
                  </a:lnTo>
                  <a:lnTo>
                    <a:pt x="69288" y="0"/>
                  </a:lnTo>
                  <a:lnTo>
                    <a:pt x="52281" y="6952"/>
                  </a:lnTo>
                  <a:lnTo>
                    <a:pt x="22299" y="30478"/>
                  </a:lnTo>
                  <a:lnTo>
                    <a:pt x="6501" y="56336"/>
                  </a:lnTo>
                  <a:lnTo>
                    <a:pt x="0" y="91814"/>
                  </a:lnTo>
                  <a:lnTo>
                    <a:pt x="3663" y="126373"/>
                  </a:lnTo>
                  <a:lnTo>
                    <a:pt x="8549" y="134979"/>
                  </a:lnTo>
                  <a:lnTo>
                    <a:pt x="23336" y="147661"/>
                  </a:lnTo>
                  <a:lnTo>
                    <a:pt x="81931" y="172850"/>
                  </a:lnTo>
                  <a:lnTo>
                    <a:pt x="142525" y="179290"/>
                  </a:lnTo>
                  <a:lnTo>
                    <a:pt x="176248" y="180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07628" y="4449953"/>
              <a:ext cx="161865" cy="203251"/>
            </a:xfrm>
            <a:custGeom>
              <a:avLst/>
              <a:gdLst/>
              <a:ahLst/>
              <a:cxnLst/>
              <a:rect l="0" t="0" r="0" b="0"/>
              <a:pathLst>
                <a:path w="161865" h="203251">
                  <a:moveTo>
                    <a:pt x="35522" y="77300"/>
                  </a:moveTo>
                  <a:lnTo>
                    <a:pt x="53503" y="92942"/>
                  </a:lnTo>
                  <a:lnTo>
                    <a:pt x="70420" y="101020"/>
                  </a:lnTo>
                  <a:lnTo>
                    <a:pt x="89637" y="102271"/>
                  </a:lnTo>
                  <a:lnTo>
                    <a:pt x="130569" y="93541"/>
                  </a:lnTo>
                  <a:lnTo>
                    <a:pt x="138661" y="88128"/>
                  </a:lnTo>
                  <a:lnTo>
                    <a:pt x="150771" y="72754"/>
                  </a:lnTo>
                  <a:lnTo>
                    <a:pt x="158577" y="38779"/>
                  </a:lnTo>
                  <a:lnTo>
                    <a:pt x="156163" y="29392"/>
                  </a:lnTo>
                  <a:lnTo>
                    <a:pt x="151045" y="21965"/>
                  </a:lnTo>
                  <a:lnTo>
                    <a:pt x="135998" y="10593"/>
                  </a:lnTo>
                  <a:lnTo>
                    <a:pt x="117613" y="1639"/>
                  </a:lnTo>
                  <a:lnTo>
                    <a:pt x="97743" y="0"/>
                  </a:lnTo>
                  <a:lnTo>
                    <a:pt x="77214" y="4340"/>
                  </a:lnTo>
                  <a:lnTo>
                    <a:pt x="47095" y="19938"/>
                  </a:lnTo>
                  <a:lnTo>
                    <a:pt x="30527" y="32699"/>
                  </a:lnTo>
                  <a:lnTo>
                    <a:pt x="13635" y="58626"/>
                  </a:lnTo>
                  <a:lnTo>
                    <a:pt x="1221" y="88535"/>
                  </a:lnTo>
                  <a:lnTo>
                    <a:pt x="0" y="112319"/>
                  </a:lnTo>
                  <a:lnTo>
                    <a:pt x="8748" y="165716"/>
                  </a:lnTo>
                  <a:lnTo>
                    <a:pt x="23949" y="196175"/>
                  </a:lnTo>
                  <a:lnTo>
                    <a:pt x="32486" y="201004"/>
                  </a:lnTo>
                  <a:lnTo>
                    <a:pt x="54450" y="203250"/>
                  </a:lnTo>
                  <a:lnTo>
                    <a:pt x="108941" y="192138"/>
                  </a:lnTo>
                  <a:lnTo>
                    <a:pt x="161864" y="182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15737" y="4509475"/>
              <a:ext cx="269611" cy="364192"/>
            </a:xfrm>
            <a:custGeom>
              <a:avLst/>
              <a:gdLst/>
              <a:ahLst/>
              <a:cxnLst/>
              <a:rect l="0" t="0" r="0" b="0"/>
              <a:pathLst>
                <a:path w="269611" h="364192">
                  <a:moveTo>
                    <a:pt x="122211" y="80950"/>
                  </a:moveTo>
                  <a:lnTo>
                    <a:pt x="127800" y="58593"/>
                  </a:lnTo>
                  <a:lnTo>
                    <a:pt x="124305" y="38258"/>
                  </a:lnTo>
                  <a:lnTo>
                    <a:pt x="120097" y="27922"/>
                  </a:lnTo>
                  <a:lnTo>
                    <a:pt x="106064" y="13318"/>
                  </a:lnTo>
                  <a:lnTo>
                    <a:pt x="97408" y="7786"/>
                  </a:lnTo>
                  <a:lnTo>
                    <a:pt x="62869" y="0"/>
                  </a:lnTo>
                  <a:lnTo>
                    <a:pt x="42805" y="4418"/>
                  </a:lnTo>
                  <a:lnTo>
                    <a:pt x="26088" y="15349"/>
                  </a:lnTo>
                  <a:lnTo>
                    <a:pt x="10859" y="31907"/>
                  </a:lnTo>
                  <a:lnTo>
                    <a:pt x="2532" y="54084"/>
                  </a:lnTo>
                  <a:lnTo>
                    <a:pt x="0" y="78368"/>
                  </a:lnTo>
                  <a:lnTo>
                    <a:pt x="10913" y="133252"/>
                  </a:lnTo>
                  <a:lnTo>
                    <a:pt x="16427" y="139214"/>
                  </a:lnTo>
                  <a:lnTo>
                    <a:pt x="23612" y="142020"/>
                  </a:lnTo>
                  <a:lnTo>
                    <a:pt x="40955" y="142017"/>
                  </a:lnTo>
                  <a:lnTo>
                    <a:pt x="60361" y="138116"/>
                  </a:lnTo>
                  <a:lnTo>
                    <a:pt x="85428" y="123754"/>
                  </a:lnTo>
                  <a:lnTo>
                    <a:pt x="107672" y="104681"/>
                  </a:lnTo>
                  <a:lnTo>
                    <a:pt x="112519" y="107299"/>
                  </a:lnTo>
                  <a:lnTo>
                    <a:pt x="117903" y="128925"/>
                  </a:lnTo>
                  <a:lnTo>
                    <a:pt x="122530" y="184360"/>
                  </a:lnTo>
                  <a:lnTo>
                    <a:pt x="129194" y="233382"/>
                  </a:lnTo>
                  <a:lnTo>
                    <a:pt x="131689" y="283782"/>
                  </a:lnTo>
                  <a:lnTo>
                    <a:pt x="135652" y="343327"/>
                  </a:lnTo>
                  <a:lnTo>
                    <a:pt x="138190" y="357643"/>
                  </a:lnTo>
                  <a:lnTo>
                    <a:pt x="141053" y="363678"/>
                  </a:lnTo>
                  <a:lnTo>
                    <a:pt x="144131" y="364191"/>
                  </a:lnTo>
                  <a:lnTo>
                    <a:pt x="147353" y="361024"/>
                  </a:lnTo>
                  <a:lnTo>
                    <a:pt x="173474" y="316873"/>
                  </a:lnTo>
                  <a:lnTo>
                    <a:pt x="198621" y="300851"/>
                  </a:lnTo>
                  <a:lnTo>
                    <a:pt x="245790" y="281296"/>
                  </a:lnTo>
                  <a:lnTo>
                    <a:pt x="269610" y="270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22176" y="4474611"/>
              <a:ext cx="146073" cy="224118"/>
            </a:xfrm>
            <a:custGeom>
              <a:avLst/>
              <a:gdLst/>
              <a:ahLst/>
              <a:cxnLst/>
              <a:rect l="0" t="0" r="0" b="0"/>
              <a:pathLst>
                <a:path w="146073" h="224118">
                  <a:moveTo>
                    <a:pt x="0" y="42114"/>
                  </a:moveTo>
                  <a:lnTo>
                    <a:pt x="0" y="100731"/>
                  </a:lnTo>
                  <a:lnTo>
                    <a:pt x="8405" y="153735"/>
                  </a:lnTo>
                  <a:lnTo>
                    <a:pt x="19127" y="187101"/>
                  </a:lnTo>
                  <a:lnTo>
                    <a:pt x="30338" y="204429"/>
                  </a:lnTo>
                  <a:lnTo>
                    <a:pt x="46238" y="216809"/>
                  </a:lnTo>
                  <a:lnTo>
                    <a:pt x="55392" y="221749"/>
                  </a:lnTo>
                  <a:lnTo>
                    <a:pt x="78041" y="224117"/>
                  </a:lnTo>
                  <a:lnTo>
                    <a:pt x="101365" y="220100"/>
                  </a:lnTo>
                  <a:lnTo>
                    <a:pt x="119530" y="210516"/>
                  </a:lnTo>
                  <a:lnTo>
                    <a:pt x="132283" y="195338"/>
                  </a:lnTo>
                  <a:lnTo>
                    <a:pt x="140680" y="175724"/>
                  </a:lnTo>
                  <a:lnTo>
                    <a:pt x="146072" y="125005"/>
                  </a:lnTo>
                  <a:lnTo>
                    <a:pt x="141547" y="64337"/>
                  </a:lnTo>
                  <a:lnTo>
                    <a:pt x="129152" y="1089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28619" y="4512707"/>
              <a:ext cx="162055" cy="204061"/>
            </a:xfrm>
            <a:custGeom>
              <a:avLst/>
              <a:gdLst/>
              <a:ahLst/>
              <a:cxnLst/>
              <a:rect l="0" t="0" r="0" b="0"/>
              <a:pathLst>
                <a:path w="162055" h="204061">
                  <a:moveTo>
                    <a:pt x="67298" y="98775"/>
                  </a:moveTo>
                  <a:lnTo>
                    <a:pt x="75631" y="61297"/>
                  </a:lnTo>
                  <a:lnTo>
                    <a:pt x="74056" y="26449"/>
                  </a:lnTo>
                  <a:lnTo>
                    <a:pt x="71803" y="15462"/>
                  </a:lnTo>
                  <a:lnTo>
                    <a:pt x="65622" y="8138"/>
                  </a:lnTo>
                  <a:lnTo>
                    <a:pt x="46276" y="0"/>
                  </a:lnTo>
                  <a:lnTo>
                    <a:pt x="38075" y="1339"/>
                  </a:lnTo>
                  <a:lnTo>
                    <a:pt x="31439" y="5742"/>
                  </a:lnTo>
                  <a:lnTo>
                    <a:pt x="20945" y="19992"/>
                  </a:lnTo>
                  <a:lnTo>
                    <a:pt x="983" y="73495"/>
                  </a:lnTo>
                  <a:lnTo>
                    <a:pt x="0" y="96898"/>
                  </a:lnTo>
                  <a:lnTo>
                    <a:pt x="8900" y="140518"/>
                  </a:lnTo>
                  <a:lnTo>
                    <a:pt x="24128" y="172364"/>
                  </a:lnTo>
                  <a:lnTo>
                    <a:pt x="32669" y="179420"/>
                  </a:lnTo>
                  <a:lnTo>
                    <a:pt x="54637" y="187259"/>
                  </a:lnTo>
                  <a:lnTo>
                    <a:pt x="64706" y="187011"/>
                  </a:lnTo>
                  <a:lnTo>
                    <a:pt x="82133" y="180494"/>
                  </a:lnTo>
                  <a:lnTo>
                    <a:pt x="94558" y="163561"/>
                  </a:lnTo>
                  <a:lnTo>
                    <a:pt x="102810" y="140436"/>
                  </a:lnTo>
                  <a:lnTo>
                    <a:pt x="106477" y="114561"/>
                  </a:lnTo>
                  <a:lnTo>
                    <a:pt x="108625" y="111639"/>
                  </a:lnTo>
                  <a:lnTo>
                    <a:pt x="111227" y="115539"/>
                  </a:lnTo>
                  <a:lnTo>
                    <a:pt x="133747" y="178235"/>
                  </a:lnTo>
                  <a:lnTo>
                    <a:pt x="144794" y="192582"/>
                  </a:lnTo>
                  <a:lnTo>
                    <a:pt x="162054" y="204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43604" y="4411440"/>
              <a:ext cx="10241" cy="336913"/>
            </a:xfrm>
            <a:custGeom>
              <a:avLst/>
              <a:gdLst/>
              <a:ahLst/>
              <a:cxnLst/>
              <a:rect l="0" t="0" r="0" b="0"/>
              <a:pathLst>
                <a:path w="10241" h="336913">
                  <a:moveTo>
                    <a:pt x="10240" y="0"/>
                  </a:moveTo>
                  <a:lnTo>
                    <a:pt x="3005" y="28726"/>
                  </a:lnTo>
                  <a:lnTo>
                    <a:pt x="687" y="77922"/>
                  </a:lnTo>
                  <a:lnTo>
                    <a:pt x="0" y="130063"/>
                  </a:lnTo>
                  <a:lnTo>
                    <a:pt x="967" y="180217"/>
                  </a:lnTo>
                  <a:lnTo>
                    <a:pt x="8062" y="239150"/>
                  </a:lnTo>
                  <a:lnTo>
                    <a:pt x="9595" y="290788"/>
                  </a:lnTo>
                  <a:lnTo>
                    <a:pt x="1024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6780352" y="4527253"/>
            <a:ext cx="1586009" cy="926487"/>
          </a:xfrm>
          <a:custGeom>
            <a:avLst/>
            <a:gdLst/>
            <a:ahLst/>
            <a:cxnLst/>
            <a:rect l="0" t="0" r="0" b="0"/>
            <a:pathLst>
              <a:path w="1586009" h="926487">
                <a:moveTo>
                  <a:pt x="1586008" y="926486"/>
                </a:moveTo>
                <a:lnTo>
                  <a:pt x="0" y="9264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053057" y="863336"/>
            <a:ext cx="673823" cy="196882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063585" y="2832165"/>
            <a:ext cx="19793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2758466" y="884393"/>
            <a:ext cx="1305534" cy="19477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/>
          <p:cNvGrpSpPr/>
          <p:nvPr/>
        </p:nvGrpSpPr>
        <p:grpSpPr>
          <a:xfrm>
            <a:off x="1842487" y="1463461"/>
            <a:ext cx="631711" cy="579068"/>
            <a:chOff x="1842487" y="1463461"/>
            <a:chExt cx="631711" cy="579068"/>
          </a:xfrm>
        </p:grpSpPr>
        <p:sp>
          <p:nvSpPr>
            <p:cNvPr id="5" name="Freeform 4"/>
            <p:cNvSpPr/>
            <p:nvPr/>
          </p:nvSpPr>
          <p:spPr>
            <a:xfrm>
              <a:off x="1926715" y="1810901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20243" y="43963"/>
                  </a:lnTo>
                  <a:lnTo>
                    <a:pt x="61330" y="103333"/>
                  </a:lnTo>
                  <a:lnTo>
                    <a:pt x="96790" y="165165"/>
                  </a:lnTo>
                  <a:lnTo>
                    <a:pt x="133929" y="210281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1874072"/>
              <a:ext cx="168457" cy="166020"/>
            </a:xfrm>
            <a:custGeom>
              <a:avLst/>
              <a:gdLst/>
              <a:ahLst/>
              <a:cxnLst/>
              <a:rect l="0" t="0" r="0" b="0"/>
              <a:pathLst>
                <a:path w="168457" h="166020">
                  <a:moveTo>
                    <a:pt x="168456" y="42114"/>
                  </a:moveTo>
                  <a:lnTo>
                    <a:pt x="151688" y="47703"/>
                  </a:lnTo>
                  <a:lnTo>
                    <a:pt x="137217" y="59806"/>
                  </a:lnTo>
                  <a:lnTo>
                    <a:pt x="119035" y="86351"/>
                  </a:lnTo>
                  <a:lnTo>
                    <a:pt x="103120" y="113323"/>
                  </a:lnTo>
                  <a:lnTo>
                    <a:pt x="56025" y="164801"/>
                  </a:lnTo>
                  <a:lnTo>
                    <a:pt x="49048" y="166019"/>
                  </a:lnTo>
                  <a:lnTo>
                    <a:pt x="42057" y="163322"/>
                  </a:lnTo>
                  <a:lnTo>
                    <a:pt x="35057" y="158014"/>
                  </a:lnTo>
                  <a:lnTo>
                    <a:pt x="27279" y="136519"/>
                  </a:lnTo>
                  <a:lnTo>
                    <a:pt x="16661" y="94652"/>
                  </a:lnTo>
                  <a:lnTo>
                    <a:pt x="4937" y="526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23666" y="1729554"/>
              <a:ext cx="183241" cy="224681"/>
            </a:xfrm>
            <a:custGeom>
              <a:avLst/>
              <a:gdLst/>
              <a:ahLst/>
              <a:cxnLst/>
              <a:rect l="0" t="0" r="0" b="0"/>
              <a:pathLst>
                <a:path w="183241" h="224681">
                  <a:moveTo>
                    <a:pt x="8334" y="18176"/>
                  </a:moveTo>
                  <a:lnTo>
                    <a:pt x="0" y="55654"/>
                  </a:lnTo>
                  <a:lnTo>
                    <a:pt x="1575" y="90502"/>
                  </a:lnTo>
                  <a:lnTo>
                    <a:pt x="15849" y="144337"/>
                  </a:lnTo>
                  <a:lnTo>
                    <a:pt x="27198" y="174880"/>
                  </a:lnTo>
                  <a:lnTo>
                    <a:pt x="58102" y="214085"/>
                  </a:lnTo>
                  <a:lnTo>
                    <a:pt x="78026" y="222230"/>
                  </a:lnTo>
                  <a:lnTo>
                    <a:pt x="101309" y="224680"/>
                  </a:lnTo>
                  <a:lnTo>
                    <a:pt x="123356" y="221870"/>
                  </a:lnTo>
                  <a:lnTo>
                    <a:pt x="141733" y="210482"/>
                  </a:lnTo>
                  <a:lnTo>
                    <a:pt x="172594" y="180165"/>
                  </a:lnTo>
                  <a:lnTo>
                    <a:pt x="180774" y="159581"/>
                  </a:lnTo>
                  <a:lnTo>
                    <a:pt x="183240" y="136005"/>
                  </a:lnTo>
                  <a:lnTo>
                    <a:pt x="172281" y="81612"/>
                  </a:lnTo>
                  <a:lnTo>
                    <a:pt x="151277" y="49840"/>
                  </a:lnTo>
                  <a:lnTo>
                    <a:pt x="122827" y="23789"/>
                  </a:lnTo>
                  <a:lnTo>
                    <a:pt x="92170" y="6841"/>
                  </a:lnTo>
                  <a:lnTo>
                    <a:pt x="55271" y="0"/>
                  </a:lnTo>
                  <a:lnTo>
                    <a:pt x="37773" y="1519"/>
                  </a:lnTo>
                  <a:lnTo>
                    <a:pt x="18862" y="7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3626" y="1621388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0" y="0"/>
                  </a:moveTo>
                  <a:lnTo>
                    <a:pt x="29309" y="38374"/>
                  </a:lnTo>
                  <a:lnTo>
                    <a:pt x="39543" y="46301"/>
                  </a:lnTo>
                  <a:lnTo>
                    <a:pt x="52643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8870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99255" y="1468601"/>
              <a:ext cx="122300" cy="124147"/>
            </a:xfrm>
            <a:custGeom>
              <a:avLst/>
              <a:gdLst/>
              <a:ahLst/>
              <a:cxnLst/>
              <a:rect l="0" t="0" r="0" b="0"/>
              <a:pathLst>
                <a:path w="122300" h="124147">
                  <a:moveTo>
                    <a:pt x="17014" y="100145"/>
                  </a:moveTo>
                  <a:lnTo>
                    <a:pt x="34995" y="115786"/>
                  </a:lnTo>
                  <a:lnTo>
                    <a:pt x="51912" y="123864"/>
                  </a:lnTo>
                  <a:lnTo>
                    <a:pt x="54317" y="124146"/>
                  </a:lnTo>
                  <a:lnTo>
                    <a:pt x="9602" y="76438"/>
                  </a:lnTo>
                  <a:lnTo>
                    <a:pt x="2021" y="53734"/>
                  </a:lnTo>
                  <a:lnTo>
                    <a:pt x="0" y="41128"/>
                  </a:lnTo>
                  <a:lnTo>
                    <a:pt x="3993" y="20883"/>
                  </a:lnTo>
                  <a:lnTo>
                    <a:pt x="8333" y="12208"/>
                  </a:lnTo>
                  <a:lnTo>
                    <a:pt x="15906" y="6425"/>
                  </a:lnTo>
                  <a:lnTo>
                    <a:pt x="36799" y="0"/>
                  </a:lnTo>
                  <a:lnTo>
                    <a:pt x="69280" y="1972"/>
                  </a:lnTo>
                  <a:lnTo>
                    <a:pt x="122299" y="26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3668" y="1463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456096" y="1568746"/>
            <a:ext cx="702661" cy="515897"/>
            <a:chOff x="3456096" y="1568746"/>
            <a:chExt cx="702661" cy="515897"/>
          </a:xfrm>
        </p:grpSpPr>
        <p:sp>
          <p:nvSpPr>
            <p:cNvPr id="13" name="Freeform 12"/>
            <p:cNvSpPr/>
            <p:nvPr/>
          </p:nvSpPr>
          <p:spPr>
            <a:xfrm>
              <a:off x="3579689" y="1568746"/>
              <a:ext cx="52643" cy="252685"/>
            </a:xfrm>
            <a:custGeom>
              <a:avLst/>
              <a:gdLst/>
              <a:ahLst/>
              <a:cxnLst/>
              <a:rect l="0" t="0" r="0" b="0"/>
              <a:pathLst>
                <a:path w="52643" h="252685">
                  <a:moveTo>
                    <a:pt x="52642" y="0"/>
                  </a:moveTo>
                  <a:lnTo>
                    <a:pt x="28923" y="43962"/>
                  </a:lnTo>
                  <a:lnTo>
                    <a:pt x="18973" y="106452"/>
                  </a:lnTo>
                  <a:lnTo>
                    <a:pt x="12196" y="167256"/>
                  </a:lnTo>
                  <a:lnTo>
                    <a:pt x="2415" y="22696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6096" y="1600331"/>
              <a:ext cx="155179" cy="120701"/>
            </a:xfrm>
            <a:custGeom>
              <a:avLst/>
              <a:gdLst/>
              <a:ahLst/>
              <a:cxnLst/>
              <a:rect l="0" t="0" r="0" b="0"/>
              <a:pathLst>
                <a:path w="155179" h="120701">
                  <a:moveTo>
                    <a:pt x="155178" y="105285"/>
                  </a:moveTo>
                  <a:lnTo>
                    <a:pt x="138411" y="99696"/>
                  </a:lnTo>
                  <a:lnTo>
                    <a:pt x="120820" y="100071"/>
                  </a:lnTo>
                  <a:lnTo>
                    <a:pt x="60178" y="116280"/>
                  </a:lnTo>
                  <a:lnTo>
                    <a:pt x="38087" y="120700"/>
                  </a:lnTo>
                  <a:lnTo>
                    <a:pt x="12670" y="118765"/>
                  </a:lnTo>
                  <a:lnTo>
                    <a:pt x="5191" y="113102"/>
                  </a:lnTo>
                  <a:lnTo>
                    <a:pt x="1375" y="104647"/>
                  </a:lnTo>
                  <a:lnTo>
                    <a:pt x="0" y="94331"/>
                  </a:lnTo>
                  <a:lnTo>
                    <a:pt x="4712" y="73511"/>
                  </a:lnTo>
                  <a:lnTo>
                    <a:pt x="33781" y="16751"/>
                  </a:lnTo>
                  <a:lnTo>
                    <a:pt x="393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49372" y="1631917"/>
              <a:ext cx="172473" cy="255131"/>
            </a:xfrm>
            <a:custGeom>
              <a:avLst/>
              <a:gdLst/>
              <a:ahLst/>
              <a:cxnLst/>
              <a:rect l="0" t="0" r="0" b="0"/>
              <a:pathLst>
                <a:path w="172473" h="255131">
                  <a:moveTo>
                    <a:pt x="172472" y="0"/>
                  </a:moveTo>
                  <a:lnTo>
                    <a:pt x="148426" y="9575"/>
                  </a:lnTo>
                  <a:lnTo>
                    <a:pt x="91774" y="59898"/>
                  </a:lnTo>
                  <a:lnTo>
                    <a:pt x="42622" y="119531"/>
                  </a:lnTo>
                  <a:lnTo>
                    <a:pt x="17664" y="158661"/>
                  </a:lnTo>
                  <a:lnTo>
                    <a:pt x="1123" y="200186"/>
                  </a:lnTo>
                  <a:lnTo>
                    <a:pt x="0" y="221162"/>
                  </a:lnTo>
                  <a:lnTo>
                    <a:pt x="1339" y="231670"/>
                  </a:lnTo>
                  <a:lnTo>
                    <a:pt x="5741" y="239844"/>
                  </a:lnTo>
                  <a:lnTo>
                    <a:pt x="19991" y="252046"/>
                  </a:lnTo>
                  <a:lnTo>
                    <a:pt x="41142" y="255130"/>
                  </a:lnTo>
                  <a:lnTo>
                    <a:pt x="64970" y="251431"/>
                  </a:lnTo>
                  <a:lnTo>
                    <a:pt x="87259" y="241988"/>
                  </a:lnTo>
                  <a:lnTo>
                    <a:pt x="102624" y="226873"/>
                  </a:lnTo>
                  <a:lnTo>
                    <a:pt x="108359" y="217929"/>
                  </a:lnTo>
                  <a:lnTo>
                    <a:pt x="116431" y="182984"/>
                  </a:lnTo>
                  <a:lnTo>
                    <a:pt x="112885" y="174632"/>
                  </a:lnTo>
                  <a:lnTo>
                    <a:pt x="105841" y="169064"/>
                  </a:lnTo>
                  <a:lnTo>
                    <a:pt x="96466" y="165351"/>
                  </a:lnTo>
                  <a:lnTo>
                    <a:pt x="76690" y="164346"/>
                  </a:lnTo>
                  <a:lnTo>
                    <a:pt x="4613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95544" y="1916186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0"/>
                  </a:moveTo>
                  <a:lnTo>
                    <a:pt x="10254" y="608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7658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70707" y="1947415"/>
              <a:ext cx="100981" cy="116171"/>
            </a:xfrm>
            <a:custGeom>
              <a:avLst/>
              <a:gdLst/>
              <a:ahLst/>
              <a:cxnLst/>
              <a:rect l="0" t="0" r="0" b="0"/>
              <a:pathLst>
                <a:path w="100981" h="116171">
                  <a:moveTo>
                    <a:pt x="9065" y="10885"/>
                  </a:moveTo>
                  <a:lnTo>
                    <a:pt x="5945" y="53577"/>
                  </a:lnTo>
                  <a:lnTo>
                    <a:pt x="3476" y="63913"/>
                  </a:lnTo>
                  <a:lnTo>
                    <a:pt x="1829" y="66124"/>
                  </a:lnTo>
                  <a:lnTo>
                    <a:pt x="0" y="56103"/>
                  </a:lnTo>
                  <a:lnTo>
                    <a:pt x="4559" y="29742"/>
                  </a:lnTo>
                  <a:lnTo>
                    <a:pt x="16421" y="13027"/>
                  </a:lnTo>
                  <a:lnTo>
                    <a:pt x="24497" y="5294"/>
                  </a:lnTo>
                  <a:lnTo>
                    <a:pt x="33391" y="1309"/>
                  </a:lnTo>
                  <a:lnTo>
                    <a:pt x="52632" y="0"/>
                  </a:lnTo>
                  <a:lnTo>
                    <a:pt x="61506" y="3628"/>
                  </a:lnTo>
                  <a:lnTo>
                    <a:pt x="77605" y="17018"/>
                  </a:lnTo>
                  <a:lnTo>
                    <a:pt x="94234" y="44288"/>
                  </a:lnTo>
                  <a:lnTo>
                    <a:pt x="100980" y="80184"/>
                  </a:lnTo>
                  <a:lnTo>
                    <a:pt x="99439" y="97447"/>
                  </a:lnTo>
                  <a:lnTo>
                    <a:pt x="93293" y="116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8756" y="2074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76830" y="2926922"/>
            <a:ext cx="881761" cy="295594"/>
            <a:chOff x="2476830" y="2926922"/>
            <a:chExt cx="881761" cy="295594"/>
          </a:xfrm>
        </p:grpSpPr>
        <p:sp>
          <p:nvSpPr>
            <p:cNvPr id="21" name="Freeform 20"/>
            <p:cNvSpPr/>
            <p:nvPr/>
          </p:nvSpPr>
          <p:spPr>
            <a:xfrm>
              <a:off x="2684766" y="292692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7409" y="171672"/>
                  </a:lnTo>
                  <a:lnTo>
                    <a:pt x="1464" y="23369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6830" y="3011150"/>
              <a:ext cx="186880" cy="159112"/>
            </a:xfrm>
            <a:custGeom>
              <a:avLst/>
              <a:gdLst/>
              <a:ahLst/>
              <a:cxnLst/>
              <a:rect l="0" t="0" r="0" b="0"/>
              <a:pathLst>
                <a:path w="186880" h="159112">
                  <a:moveTo>
                    <a:pt x="186879" y="63171"/>
                  </a:moveTo>
                  <a:lnTo>
                    <a:pt x="128100" y="105833"/>
                  </a:lnTo>
                  <a:lnTo>
                    <a:pt x="70474" y="140452"/>
                  </a:lnTo>
                  <a:lnTo>
                    <a:pt x="44677" y="154450"/>
                  </a:lnTo>
                  <a:lnTo>
                    <a:pt x="20733" y="159111"/>
                  </a:lnTo>
                  <a:lnTo>
                    <a:pt x="9435" y="158717"/>
                  </a:lnTo>
                  <a:lnTo>
                    <a:pt x="3072" y="153774"/>
                  </a:lnTo>
                  <a:lnTo>
                    <a:pt x="0" y="145800"/>
                  </a:lnTo>
                  <a:lnTo>
                    <a:pt x="1266" y="112220"/>
                  </a:lnTo>
                  <a:lnTo>
                    <a:pt x="7289" y="87310"/>
                  </a:lnTo>
                  <a:lnTo>
                    <a:pt x="23979" y="39603"/>
                  </a:lnTo>
                  <a:lnTo>
                    <a:pt x="27912" y="17601"/>
                  </a:lnTo>
                  <a:lnTo>
                    <a:pt x="394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13817" y="2953604"/>
              <a:ext cx="139406" cy="268912"/>
            </a:xfrm>
            <a:custGeom>
              <a:avLst/>
              <a:gdLst/>
              <a:ahLst/>
              <a:cxnLst/>
              <a:rect l="0" t="0" r="0" b="0"/>
              <a:pathLst>
                <a:path w="139406" h="268912">
                  <a:moveTo>
                    <a:pt x="55177" y="4903"/>
                  </a:moveTo>
                  <a:lnTo>
                    <a:pt x="30006" y="50589"/>
                  </a:lnTo>
                  <a:lnTo>
                    <a:pt x="31512" y="40026"/>
                  </a:lnTo>
                  <a:lnTo>
                    <a:pt x="44526" y="13360"/>
                  </a:lnTo>
                  <a:lnTo>
                    <a:pt x="52756" y="7032"/>
                  </a:lnTo>
                  <a:lnTo>
                    <a:pt x="74378" y="0"/>
                  </a:lnTo>
                  <a:lnTo>
                    <a:pt x="84356" y="1634"/>
                  </a:lnTo>
                  <a:lnTo>
                    <a:pt x="101681" y="12809"/>
                  </a:lnTo>
                  <a:lnTo>
                    <a:pt x="110941" y="32594"/>
                  </a:lnTo>
                  <a:lnTo>
                    <a:pt x="116885" y="83423"/>
                  </a:lnTo>
                  <a:lnTo>
                    <a:pt x="112326" y="130204"/>
                  </a:lnTo>
                  <a:lnTo>
                    <a:pt x="109155" y="181110"/>
                  </a:lnTo>
                  <a:lnTo>
                    <a:pt x="102174" y="206440"/>
                  </a:lnTo>
                  <a:lnTo>
                    <a:pt x="78629" y="247354"/>
                  </a:lnTo>
                  <a:lnTo>
                    <a:pt x="62091" y="262008"/>
                  </a:lnTo>
                  <a:lnTo>
                    <a:pt x="52767" y="267554"/>
                  </a:lnTo>
                  <a:lnTo>
                    <a:pt x="43042" y="268911"/>
                  </a:lnTo>
                  <a:lnTo>
                    <a:pt x="22878" y="264180"/>
                  </a:lnTo>
                  <a:lnTo>
                    <a:pt x="8457" y="251159"/>
                  </a:lnTo>
                  <a:lnTo>
                    <a:pt x="2973" y="242773"/>
                  </a:lnTo>
                  <a:lnTo>
                    <a:pt x="0" y="224097"/>
                  </a:lnTo>
                  <a:lnTo>
                    <a:pt x="3748" y="204098"/>
                  </a:lnTo>
                  <a:lnTo>
                    <a:pt x="13213" y="183512"/>
                  </a:lnTo>
                  <a:lnTo>
                    <a:pt x="21352" y="176618"/>
                  </a:lnTo>
                  <a:lnTo>
                    <a:pt x="42873" y="168959"/>
                  </a:lnTo>
                  <a:lnTo>
                    <a:pt x="75708" y="170236"/>
                  </a:lnTo>
                  <a:lnTo>
                    <a:pt x="93938" y="178210"/>
                  </a:lnTo>
                  <a:lnTo>
                    <a:pt x="139405" y="215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3095378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74321" y="2969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61042" y="3083103"/>
              <a:ext cx="102793" cy="107032"/>
            </a:xfrm>
            <a:custGeom>
              <a:avLst/>
              <a:gdLst/>
              <a:ahLst/>
              <a:cxnLst/>
              <a:rect l="0" t="0" r="0" b="0"/>
              <a:pathLst>
                <a:path w="102793" h="107032">
                  <a:moveTo>
                    <a:pt x="8035" y="43860"/>
                  </a:moveTo>
                  <a:lnTo>
                    <a:pt x="11155" y="86552"/>
                  </a:lnTo>
                  <a:lnTo>
                    <a:pt x="13625" y="96888"/>
                  </a:lnTo>
                  <a:lnTo>
                    <a:pt x="12931" y="99099"/>
                  </a:lnTo>
                  <a:lnTo>
                    <a:pt x="5922" y="89078"/>
                  </a:lnTo>
                  <a:lnTo>
                    <a:pt x="0" y="57128"/>
                  </a:lnTo>
                  <a:lnTo>
                    <a:pt x="3835" y="23615"/>
                  </a:lnTo>
                  <a:lnTo>
                    <a:pt x="8744" y="15156"/>
                  </a:lnTo>
                  <a:lnTo>
                    <a:pt x="23558" y="2637"/>
                  </a:lnTo>
                  <a:lnTo>
                    <a:pt x="32422" y="0"/>
                  </a:lnTo>
                  <a:lnTo>
                    <a:pt x="51629" y="190"/>
                  </a:lnTo>
                  <a:lnTo>
                    <a:pt x="68744" y="10413"/>
                  </a:lnTo>
                  <a:lnTo>
                    <a:pt x="82980" y="26656"/>
                  </a:lnTo>
                  <a:lnTo>
                    <a:pt x="93207" y="45572"/>
                  </a:lnTo>
                  <a:lnTo>
                    <a:pt x="102792" y="107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48062" y="31480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13419" y="2432082"/>
            <a:ext cx="264041" cy="370189"/>
            <a:chOff x="2213419" y="2432082"/>
            <a:chExt cx="264041" cy="370189"/>
          </a:xfrm>
        </p:grpSpPr>
        <p:sp>
          <p:nvSpPr>
            <p:cNvPr id="29" name="Freeform 28"/>
            <p:cNvSpPr/>
            <p:nvPr/>
          </p:nvSpPr>
          <p:spPr>
            <a:xfrm>
              <a:off x="2213419" y="2611067"/>
              <a:ext cx="119204" cy="191204"/>
            </a:xfrm>
            <a:custGeom>
              <a:avLst/>
              <a:gdLst/>
              <a:ahLst/>
              <a:cxnLst/>
              <a:rect l="0" t="0" r="0" b="0"/>
              <a:pathLst>
                <a:path w="119204" h="191204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12386" y="147013"/>
                  </a:lnTo>
                  <a:lnTo>
                    <a:pt x="27953" y="173281"/>
                  </a:lnTo>
                  <a:lnTo>
                    <a:pt x="43826" y="185418"/>
                  </a:lnTo>
                  <a:lnTo>
                    <a:pt x="52972" y="190293"/>
                  </a:lnTo>
                  <a:lnTo>
                    <a:pt x="62579" y="191203"/>
                  </a:lnTo>
                  <a:lnTo>
                    <a:pt x="82612" y="185975"/>
                  </a:lnTo>
                  <a:lnTo>
                    <a:pt x="108032" y="169877"/>
                  </a:lnTo>
                  <a:lnTo>
                    <a:pt x="116851" y="150760"/>
                  </a:lnTo>
                  <a:lnTo>
                    <a:pt x="119203" y="139111"/>
                  </a:lnTo>
                  <a:lnTo>
                    <a:pt x="118432" y="129006"/>
                  </a:lnTo>
                  <a:lnTo>
                    <a:pt x="111335" y="111538"/>
                  </a:lnTo>
                  <a:lnTo>
                    <a:pt x="104997" y="107114"/>
                  </a:lnTo>
                  <a:lnTo>
                    <a:pt x="97262" y="105335"/>
                  </a:lnTo>
                  <a:lnTo>
                    <a:pt x="88596" y="105318"/>
                  </a:lnTo>
                  <a:lnTo>
                    <a:pt x="72729" y="111539"/>
                  </a:lnTo>
                  <a:lnTo>
                    <a:pt x="29151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90049" y="2547896"/>
              <a:ext cx="184184" cy="154464"/>
            </a:xfrm>
            <a:custGeom>
              <a:avLst/>
              <a:gdLst/>
              <a:ahLst/>
              <a:cxnLst/>
              <a:rect l="0" t="0" r="0" b="0"/>
              <a:pathLst>
                <a:path w="184184" h="154464">
                  <a:moveTo>
                    <a:pt x="99920" y="0"/>
                  </a:moveTo>
                  <a:lnTo>
                    <a:pt x="94330" y="16767"/>
                  </a:lnTo>
                  <a:lnTo>
                    <a:pt x="98375" y="75445"/>
                  </a:lnTo>
                  <a:lnTo>
                    <a:pt x="105204" y="124607"/>
                  </a:lnTo>
                  <a:lnTo>
                    <a:pt x="110461" y="133374"/>
                  </a:lnTo>
                  <a:lnTo>
                    <a:pt x="125662" y="146235"/>
                  </a:lnTo>
                  <a:lnTo>
                    <a:pt x="147235" y="152731"/>
                  </a:lnTo>
                  <a:lnTo>
                    <a:pt x="159539" y="154463"/>
                  </a:lnTo>
                  <a:lnTo>
                    <a:pt x="168912" y="152108"/>
                  </a:lnTo>
                  <a:lnTo>
                    <a:pt x="176330" y="147029"/>
                  </a:lnTo>
                  <a:lnTo>
                    <a:pt x="182445" y="140133"/>
                  </a:lnTo>
                  <a:lnTo>
                    <a:pt x="184183" y="133197"/>
                  </a:lnTo>
                  <a:lnTo>
                    <a:pt x="183001" y="126233"/>
                  </a:lnTo>
                  <a:lnTo>
                    <a:pt x="179874" y="119250"/>
                  </a:lnTo>
                  <a:lnTo>
                    <a:pt x="167040" y="108372"/>
                  </a:lnTo>
                  <a:lnTo>
                    <a:pt x="148468" y="100808"/>
                  </a:lnTo>
                  <a:lnTo>
                    <a:pt x="98418" y="95952"/>
                  </a:lnTo>
                  <a:lnTo>
                    <a:pt x="43471" y="94993"/>
                  </a:lnTo>
                  <a:lnTo>
                    <a:pt x="21799" y="88622"/>
                  </a:lnTo>
                  <a:lnTo>
                    <a:pt x="12744" y="83648"/>
                  </a:lnTo>
                  <a:lnTo>
                    <a:pt x="6708" y="75652"/>
                  </a:lnTo>
                  <a:lnTo>
                    <a:pt x="0" y="54290"/>
                  </a:lnTo>
                  <a:lnTo>
                    <a:pt x="1721" y="45552"/>
                  </a:lnTo>
                  <a:lnTo>
                    <a:pt x="6378" y="38557"/>
                  </a:lnTo>
                  <a:lnTo>
                    <a:pt x="18571" y="28835"/>
                  </a:lnTo>
                  <a:lnTo>
                    <a:pt x="3674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11026" y="2432082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31585" y="0"/>
                  </a:moveTo>
                  <a:lnTo>
                    <a:pt x="14817" y="5590"/>
                  </a:lnTo>
                  <a:lnTo>
                    <a:pt x="9878" y="11916"/>
                  </a:lnTo>
                  <a:lnTo>
                    <a:pt x="2927" y="408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42611" y="2432082"/>
              <a:ext cx="34849" cy="84229"/>
            </a:xfrm>
            <a:custGeom>
              <a:avLst/>
              <a:gdLst/>
              <a:ahLst/>
              <a:cxnLst/>
              <a:rect l="0" t="0" r="0" b="0"/>
              <a:pathLst>
                <a:path w="34849" h="84229">
                  <a:moveTo>
                    <a:pt x="0" y="84228"/>
                  </a:moveTo>
                  <a:lnTo>
                    <a:pt x="16768" y="73050"/>
                  </a:lnTo>
                  <a:lnTo>
                    <a:pt x="28119" y="58203"/>
                  </a:lnTo>
                  <a:lnTo>
                    <a:pt x="32784" y="49331"/>
                  </a:lnTo>
                  <a:lnTo>
                    <a:pt x="34848" y="30114"/>
                  </a:lnTo>
                  <a:lnTo>
                    <a:pt x="31866" y="13384"/>
                  </a:lnTo>
                  <a:lnTo>
                    <a:pt x="29432" y="892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484932" y="2579481"/>
            <a:ext cx="358341" cy="210571"/>
            <a:chOff x="3484932" y="2579481"/>
            <a:chExt cx="358341" cy="210571"/>
          </a:xfrm>
        </p:grpSpPr>
        <p:sp>
          <p:nvSpPr>
            <p:cNvPr id="34" name="Freeform 33"/>
            <p:cNvSpPr/>
            <p:nvPr/>
          </p:nvSpPr>
          <p:spPr>
            <a:xfrm>
              <a:off x="3484932" y="2579481"/>
              <a:ext cx="131614" cy="186390"/>
            </a:xfrm>
            <a:custGeom>
              <a:avLst/>
              <a:gdLst/>
              <a:ahLst/>
              <a:cxnLst/>
              <a:rect l="0" t="0" r="0" b="0"/>
              <a:pathLst>
                <a:path w="131614" h="186390">
                  <a:moveTo>
                    <a:pt x="115814" y="0"/>
                  </a:moveTo>
                  <a:lnTo>
                    <a:pt x="57197" y="14655"/>
                  </a:lnTo>
                  <a:lnTo>
                    <a:pt x="22407" y="24749"/>
                  </a:lnTo>
                  <a:lnTo>
                    <a:pt x="14938" y="31708"/>
                  </a:lnTo>
                  <a:lnTo>
                    <a:pt x="6639" y="51917"/>
                  </a:lnTo>
                  <a:lnTo>
                    <a:pt x="6070" y="73377"/>
                  </a:lnTo>
                  <a:lnTo>
                    <a:pt x="7557" y="84013"/>
                  </a:lnTo>
                  <a:lnTo>
                    <a:pt x="10887" y="88764"/>
                  </a:lnTo>
                  <a:lnTo>
                    <a:pt x="15447" y="89592"/>
                  </a:lnTo>
                  <a:lnTo>
                    <a:pt x="29092" y="86612"/>
                  </a:lnTo>
                  <a:lnTo>
                    <a:pt x="75980" y="87819"/>
                  </a:lnTo>
                  <a:lnTo>
                    <a:pt x="100450" y="94013"/>
                  </a:lnTo>
                  <a:lnTo>
                    <a:pt x="119124" y="104565"/>
                  </a:lnTo>
                  <a:lnTo>
                    <a:pt x="125039" y="112994"/>
                  </a:lnTo>
                  <a:lnTo>
                    <a:pt x="131613" y="134838"/>
                  </a:lnTo>
                  <a:lnTo>
                    <a:pt x="131025" y="144874"/>
                  </a:lnTo>
                  <a:lnTo>
                    <a:pt x="124134" y="162265"/>
                  </a:lnTo>
                  <a:lnTo>
                    <a:pt x="110153" y="174673"/>
                  </a:lnTo>
                  <a:lnTo>
                    <a:pt x="91071" y="182918"/>
                  </a:lnTo>
                  <a:lnTo>
                    <a:pt x="55190" y="18638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42556" y="2621595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5589" y="0"/>
                  </a:moveTo>
                  <a:lnTo>
                    <a:pt x="0" y="16768"/>
                  </a:lnTo>
                  <a:lnTo>
                    <a:pt x="3271" y="69517"/>
                  </a:lnTo>
                  <a:lnTo>
                    <a:pt x="8251" y="123090"/>
                  </a:lnTo>
                  <a:lnTo>
                    <a:pt x="1611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42860" y="2653181"/>
              <a:ext cx="94757" cy="59811"/>
            </a:xfrm>
            <a:custGeom>
              <a:avLst/>
              <a:gdLst/>
              <a:ahLst/>
              <a:cxnLst/>
              <a:rect l="0" t="0" r="0" b="0"/>
              <a:pathLst>
                <a:path w="94757" h="59811">
                  <a:moveTo>
                    <a:pt x="94756" y="31585"/>
                  </a:moveTo>
                  <a:lnTo>
                    <a:pt x="70710" y="41161"/>
                  </a:lnTo>
                  <a:lnTo>
                    <a:pt x="56383" y="51829"/>
                  </a:lnTo>
                  <a:lnTo>
                    <a:pt x="35977" y="58130"/>
                  </a:lnTo>
                  <a:lnTo>
                    <a:pt x="23985" y="59810"/>
                  </a:lnTo>
                  <a:lnTo>
                    <a:pt x="15990" y="56251"/>
                  </a:lnTo>
                  <a:lnTo>
                    <a:pt x="10660" y="49199"/>
                  </a:lnTo>
                  <a:lnTo>
                    <a:pt x="3158" y="231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74893" y="2590010"/>
              <a:ext cx="68380" cy="75200"/>
            </a:xfrm>
            <a:custGeom>
              <a:avLst/>
              <a:gdLst/>
              <a:ahLst/>
              <a:cxnLst/>
              <a:rect l="0" t="0" r="0" b="0"/>
              <a:pathLst>
                <a:path w="68380" h="75200">
                  <a:moveTo>
                    <a:pt x="57480" y="0"/>
                  </a:moveTo>
                  <a:lnTo>
                    <a:pt x="13517" y="20243"/>
                  </a:lnTo>
                  <a:lnTo>
                    <a:pt x="7114" y="28703"/>
                  </a:lnTo>
                  <a:lnTo>
                    <a:pt x="0" y="50582"/>
                  </a:lnTo>
                  <a:lnTo>
                    <a:pt x="1612" y="59457"/>
                  </a:lnTo>
                  <a:lnTo>
                    <a:pt x="6197" y="66544"/>
                  </a:lnTo>
                  <a:lnTo>
                    <a:pt x="12763" y="72439"/>
                  </a:lnTo>
                  <a:lnTo>
                    <a:pt x="20649" y="75199"/>
                  </a:lnTo>
                  <a:lnTo>
                    <a:pt x="38771" y="75146"/>
                  </a:lnTo>
                  <a:lnTo>
                    <a:pt x="55404" y="68103"/>
                  </a:lnTo>
                  <a:lnTo>
                    <a:pt x="63115" y="62949"/>
                  </a:lnTo>
                  <a:lnTo>
                    <a:pt x="67086" y="56004"/>
                  </a:lnTo>
                  <a:lnTo>
                    <a:pt x="68379" y="389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621595" y="1147606"/>
            <a:ext cx="222078" cy="305327"/>
            <a:chOff x="2621595" y="1147606"/>
            <a:chExt cx="222078" cy="305327"/>
          </a:xfrm>
        </p:grpSpPr>
        <p:sp>
          <p:nvSpPr>
            <p:cNvPr id="39" name="Freeform 38"/>
            <p:cNvSpPr/>
            <p:nvPr/>
          </p:nvSpPr>
          <p:spPr>
            <a:xfrm>
              <a:off x="2642653" y="1284476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65447" y="34898"/>
                  </a:lnTo>
                  <a:lnTo>
                    <a:pt x="39756" y="89878"/>
                  </a:lnTo>
                  <a:lnTo>
                    <a:pt x="11245" y="14477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21595" y="1326590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49499" y="59593"/>
                  </a:lnTo>
                  <a:lnTo>
                    <a:pt x="107841" y="107621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67026" y="1147606"/>
              <a:ext cx="76647" cy="66449"/>
            </a:xfrm>
            <a:custGeom>
              <a:avLst/>
              <a:gdLst/>
              <a:ahLst/>
              <a:cxnLst/>
              <a:rect l="0" t="0" r="0" b="0"/>
              <a:pathLst>
                <a:path w="76647" h="66449">
                  <a:moveTo>
                    <a:pt x="33554" y="0"/>
                  </a:moveTo>
                  <a:lnTo>
                    <a:pt x="16786" y="5589"/>
                  </a:lnTo>
                  <a:lnTo>
                    <a:pt x="5435" y="17692"/>
                  </a:lnTo>
                  <a:lnTo>
                    <a:pt x="770" y="25832"/>
                  </a:lnTo>
                  <a:lnTo>
                    <a:pt x="0" y="33599"/>
                  </a:lnTo>
                  <a:lnTo>
                    <a:pt x="5383" y="48468"/>
                  </a:lnTo>
                  <a:lnTo>
                    <a:pt x="18694" y="59756"/>
                  </a:lnTo>
                  <a:lnTo>
                    <a:pt x="27157" y="64404"/>
                  </a:lnTo>
                  <a:lnTo>
                    <a:pt x="45919" y="66448"/>
                  </a:lnTo>
                  <a:lnTo>
                    <a:pt x="55835" y="65356"/>
                  </a:lnTo>
                  <a:lnTo>
                    <a:pt x="63616" y="61118"/>
                  </a:lnTo>
                  <a:lnTo>
                    <a:pt x="75381" y="47051"/>
                  </a:lnTo>
                  <a:lnTo>
                    <a:pt x="76646" y="38386"/>
                  </a:lnTo>
                  <a:lnTo>
                    <a:pt x="651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456265" y="2929705"/>
            <a:ext cx="3755935" cy="676455"/>
            <a:chOff x="5456265" y="2929705"/>
            <a:chExt cx="3755935" cy="676455"/>
          </a:xfrm>
        </p:grpSpPr>
        <p:sp>
          <p:nvSpPr>
            <p:cNvPr id="43" name="Freeform 42"/>
            <p:cNvSpPr/>
            <p:nvPr/>
          </p:nvSpPr>
          <p:spPr>
            <a:xfrm>
              <a:off x="5456265" y="2929705"/>
              <a:ext cx="270449" cy="564638"/>
            </a:xfrm>
            <a:custGeom>
              <a:avLst/>
              <a:gdLst/>
              <a:ahLst/>
              <a:cxnLst/>
              <a:rect l="0" t="0" r="0" b="0"/>
              <a:pathLst>
                <a:path w="270449" h="564638">
                  <a:moveTo>
                    <a:pt x="7235" y="564637"/>
                  </a:moveTo>
                  <a:lnTo>
                    <a:pt x="0" y="537081"/>
                  </a:lnTo>
                  <a:lnTo>
                    <a:pt x="476" y="477738"/>
                  </a:lnTo>
                  <a:lnTo>
                    <a:pt x="11489" y="415281"/>
                  </a:lnTo>
                  <a:lnTo>
                    <a:pt x="15905" y="360896"/>
                  </a:lnTo>
                  <a:lnTo>
                    <a:pt x="22802" y="305918"/>
                  </a:lnTo>
                  <a:lnTo>
                    <a:pt x="32255" y="246994"/>
                  </a:lnTo>
                  <a:lnTo>
                    <a:pt x="36875" y="185081"/>
                  </a:lnTo>
                  <a:lnTo>
                    <a:pt x="43833" y="127872"/>
                  </a:lnTo>
                  <a:lnTo>
                    <a:pt x="56665" y="64545"/>
                  </a:lnTo>
                  <a:lnTo>
                    <a:pt x="68154" y="23528"/>
                  </a:lnTo>
                  <a:lnTo>
                    <a:pt x="79544" y="4000"/>
                  </a:lnTo>
                  <a:lnTo>
                    <a:pt x="85857" y="196"/>
                  </a:lnTo>
                  <a:lnTo>
                    <a:pt x="92405" y="0"/>
                  </a:lnTo>
                  <a:lnTo>
                    <a:pt x="99111" y="2209"/>
                  </a:lnTo>
                  <a:lnTo>
                    <a:pt x="109680" y="14022"/>
                  </a:lnTo>
                  <a:lnTo>
                    <a:pt x="129694" y="67479"/>
                  </a:lnTo>
                  <a:lnTo>
                    <a:pt x="144032" y="120812"/>
                  </a:lnTo>
                  <a:lnTo>
                    <a:pt x="158129" y="181130"/>
                  </a:lnTo>
                  <a:lnTo>
                    <a:pt x="184023" y="237664"/>
                  </a:lnTo>
                  <a:lnTo>
                    <a:pt x="199824" y="297018"/>
                  </a:lnTo>
                  <a:lnTo>
                    <a:pt x="215380" y="353457"/>
                  </a:lnTo>
                  <a:lnTo>
                    <a:pt x="236650" y="415384"/>
                  </a:lnTo>
                  <a:lnTo>
                    <a:pt x="256119" y="478779"/>
                  </a:lnTo>
                  <a:lnTo>
                    <a:pt x="270448" y="522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84557" y="333641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3" y="0"/>
                  </a:lnTo>
                  <a:lnTo>
                    <a:pt x="87041" y="5590"/>
                  </a:lnTo>
                  <a:lnTo>
                    <a:pt x="2674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93784" y="3262003"/>
              <a:ext cx="143500" cy="232199"/>
            </a:xfrm>
            <a:custGeom>
              <a:avLst/>
              <a:gdLst/>
              <a:ahLst/>
              <a:cxnLst/>
              <a:rect l="0" t="0" r="0" b="0"/>
              <a:pathLst>
                <a:path w="143500" h="232199">
                  <a:moveTo>
                    <a:pt x="143499" y="42826"/>
                  </a:moveTo>
                  <a:lnTo>
                    <a:pt x="125518" y="18779"/>
                  </a:lnTo>
                  <a:lnTo>
                    <a:pt x="108601" y="4453"/>
                  </a:lnTo>
                  <a:lnTo>
                    <a:pt x="99177" y="866"/>
                  </a:lnTo>
                  <a:lnTo>
                    <a:pt x="79347" y="0"/>
                  </a:lnTo>
                  <a:lnTo>
                    <a:pt x="48452" y="11680"/>
                  </a:lnTo>
                  <a:lnTo>
                    <a:pt x="33795" y="26643"/>
                  </a:lnTo>
                  <a:lnTo>
                    <a:pt x="9265" y="70435"/>
                  </a:lnTo>
                  <a:lnTo>
                    <a:pt x="0" y="110408"/>
                  </a:lnTo>
                  <a:lnTo>
                    <a:pt x="2845" y="157477"/>
                  </a:lnTo>
                  <a:lnTo>
                    <a:pt x="16686" y="197289"/>
                  </a:lnTo>
                  <a:lnTo>
                    <a:pt x="41194" y="225723"/>
                  </a:lnTo>
                  <a:lnTo>
                    <a:pt x="50729" y="230268"/>
                  </a:lnTo>
                  <a:lnTo>
                    <a:pt x="70682" y="232198"/>
                  </a:lnTo>
                  <a:lnTo>
                    <a:pt x="110917" y="223905"/>
                  </a:lnTo>
                  <a:lnTo>
                    <a:pt x="143499" y="211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12018" y="3325886"/>
              <a:ext cx="167421" cy="192362"/>
            </a:xfrm>
            <a:custGeom>
              <a:avLst/>
              <a:gdLst/>
              <a:ahLst/>
              <a:cxnLst/>
              <a:rect l="0" t="0" r="0" b="0"/>
              <a:pathLst>
                <a:path w="167421" h="192362">
                  <a:moveTo>
                    <a:pt x="30550" y="21057"/>
                  </a:moveTo>
                  <a:lnTo>
                    <a:pt x="6830" y="65020"/>
                  </a:lnTo>
                  <a:lnTo>
                    <a:pt x="0" y="127510"/>
                  </a:lnTo>
                  <a:lnTo>
                    <a:pt x="1764" y="152597"/>
                  </a:lnTo>
                  <a:lnTo>
                    <a:pt x="10347" y="171547"/>
                  </a:lnTo>
                  <a:lnTo>
                    <a:pt x="25080" y="184647"/>
                  </a:lnTo>
                  <a:lnTo>
                    <a:pt x="33923" y="189779"/>
                  </a:lnTo>
                  <a:lnTo>
                    <a:pt x="53106" y="192361"/>
                  </a:lnTo>
                  <a:lnTo>
                    <a:pt x="63135" y="191412"/>
                  </a:lnTo>
                  <a:lnTo>
                    <a:pt x="83637" y="180998"/>
                  </a:lnTo>
                  <a:lnTo>
                    <a:pt x="127488" y="142985"/>
                  </a:lnTo>
                  <a:lnTo>
                    <a:pt x="153510" y="104413"/>
                  </a:lnTo>
                  <a:lnTo>
                    <a:pt x="161237" y="82671"/>
                  </a:lnTo>
                  <a:lnTo>
                    <a:pt x="166199" y="33705"/>
                  </a:lnTo>
                  <a:lnTo>
                    <a:pt x="1674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63666" y="307320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3822" y="27556"/>
                  </a:lnTo>
                  <a:lnTo>
                    <a:pt x="11179" y="90018"/>
                  </a:lnTo>
                  <a:lnTo>
                    <a:pt x="10722" y="142876"/>
                  </a:lnTo>
                  <a:lnTo>
                    <a:pt x="7466" y="194412"/>
                  </a:lnTo>
                  <a:lnTo>
                    <a:pt x="2212" y="251016"/>
                  </a:lnTo>
                  <a:lnTo>
                    <a:pt x="655" y="304832"/>
                  </a:lnTo>
                  <a:lnTo>
                    <a:pt x="195" y="35470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47853" y="325218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8" y="5589"/>
                  </a:lnTo>
                  <a:lnTo>
                    <a:pt x="128194" y="10722"/>
                  </a:lnTo>
                  <a:lnTo>
                    <a:pt x="79187" y="18645"/>
                  </a:lnTo>
                  <a:lnTo>
                    <a:pt x="22704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30744" y="3301823"/>
              <a:ext cx="180770" cy="236801"/>
            </a:xfrm>
            <a:custGeom>
              <a:avLst/>
              <a:gdLst/>
              <a:ahLst/>
              <a:cxnLst/>
              <a:rect l="0" t="0" r="0" b="0"/>
              <a:pathLst>
                <a:path w="180770" h="236801">
                  <a:moveTo>
                    <a:pt x="17150" y="97762"/>
                  </a:moveTo>
                  <a:lnTo>
                    <a:pt x="44707" y="104998"/>
                  </a:lnTo>
                  <a:lnTo>
                    <a:pt x="97809" y="104521"/>
                  </a:lnTo>
                  <a:lnTo>
                    <a:pt x="142787" y="93508"/>
                  </a:lnTo>
                  <a:lnTo>
                    <a:pt x="169280" y="77914"/>
                  </a:lnTo>
                  <a:lnTo>
                    <a:pt x="174722" y="69323"/>
                  </a:lnTo>
                  <a:lnTo>
                    <a:pt x="180769" y="47298"/>
                  </a:lnTo>
                  <a:lnTo>
                    <a:pt x="178871" y="37213"/>
                  </a:lnTo>
                  <a:lnTo>
                    <a:pt x="167405" y="19769"/>
                  </a:lnTo>
                  <a:lnTo>
                    <a:pt x="141219" y="2383"/>
                  </a:lnTo>
                  <a:lnTo>
                    <a:pt x="121424" y="0"/>
                  </a:lnTo>
                  <a:lnTo>
                    <a:pt x="80122" y="8001"/>
                  </a:lnTo>
                  <a:lnTo>
                    <a:pt x="48676" y="28662"/>
                  </a:lnTo>
                  <a:lnTo>
                    <a:pt x="9279" y="87638"/>
                  </a:lnTo>
                  <a:lnTo>
                    <a:pt x="0" y="130117"/>
                  </a:lnTo>
                  <a:lnTo>
                    <a:pt x="4069" y="156596"/>
                  </a:lnTo>
                  <a:lnTo>
                    <a:pt x="19513" y="188114"/>
                  </a:lnTo>
                  <a:lnTo>
                    <a:pt x="45693" y="219725"/>
                  </a:lnTo>
                  <a:lnTo>
                    <a:pt x="77600" y="235805"/>
                  </a:lnTo>
                  <a:lnTo>
                    <a:pt x="122279" y="236800"/>
                  </a:lnTo>
                  <a:lnTo>
                    <a:pt x="175078" y="224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08585" y="3273032"/>
              <a:ext cx="250004" cy="282609"/>
            </a:xfrm>
            <a:custGeom>
              <a:avLst/>
              <a:gdLst/>
              <a:ahLst/>
              <a:cxnLst/>
              <a:rect l="0" t="0" r="0" b="0"/>
              <a:pathLst>
                <a:path w="250004" h="282609">
                  <a:moveTo>
                    <a:pt x="176304" y="105497"/>
                  </a:moveTo>
                  <a:lnTo>
                    <a:pt x="157175" y="51622"/>
                  </a:lnTo>
                  <a:lnTo>
                    <a:pt x="126501" y="5639"/>
                  </a:lnTo>
                  <a:lnTo>
                    <a:pt x="118535" y="1490"/>
                  </a:lnTo>
                  <a:lnTo>
                    <a:pt x="100326" y="0"/>
                  </a:lnTo>
                  <a:lnTo>
                    <a:pt x="91727" y="4750"/>
                  </a:lnTo>
                  <a:lnTo>
                    <a:pt x="46730" y="63627"/>
                  </a:lnTo>
                  <a:lnTo>
                    <a:pt x="21550" y="108664"/>
                  </a:lnTo>
                  <a:lnTo>
                    <a:pt x="2417" y="168868"/>
                  </a:lnTo>
                  <a:lnTo>
                    <a:pt x="0" y="208371"/>
                  </a:lnTo>
                  <a:lnTo>
                    <a:pt x="7342" y="248542"/>
                  </a:lnTo>
                  <a:lnTo>
                    <a:pt x="17762" y="272018"/>
                  </a:lnTo>
                  <a:lnTo>
                    <a:pt x="26156" y="278512"/>
                  </a:lnTo>
                  <a:lnTo>
                    <a:pt x="47960" y="282608"/>
                  </a:lnTo>
                  <a:lnTo>
                    <a:pt x="67010" y="277410"/>
                  </a:lnTo>
                  <a:lnTo>
                    <a:pt x="103892" y="249419"/>
                  </a:lnTo>
                  <a:lnTo>
                    <a:pt x="135397" y="210095"/>
                  </a:lnTo>
                  <a:lnTo>
                    <a:pt x="157991" y="158049"/>
                  </a:lnTo>
                  <a:lnTo>
                    <a:pt x="164238" y="116961"/>
                  </a:lnTo>
                  <a:lnTo>
                    <a:pt x="165092" y="125020"/>
                  </a:lnTo>
                  <a:lnTo>
                    <a:pt x="167980" y="174387"/>
                  </a:lnTo>
                  <a:lnTo>
                    <a:pt x="182546" y="208187"/>
                  </a:lnTo>
                  <a:lnTo>
                    <a:pt x="215268" y="248582"/>
                  </a:lnTo>
                  <a:lnTo>
                    <a:pt x="229106" y="256828"/>
                  </a:lnTo>
                  <a:lnTo>
                    <a:pt x="250003" y="263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94842" y="3356847"/>
              <a:ext cx="184846" cy="202645"/>
            </a:xfrm>
            <a:custGeom>
              <a:avLst/>
              <a:gdLst/>
              <a:ahLst/>
              <a:cxnLst/>
              <a:rect l="0" t="0" r="0" b="0"/>
              <a:pathLst>
                <a:path w="184846" h="202645">
                  <a:moveTo>
                    <a:pt x="16389" y="53267"/>
                  </a:moveTo>
                  <a:lnTo>
                    <a:pt x="8056" y="102198"/>
                  </a:lnTo>
                  <a:lnTo>
                    <a:pt x="6294" y="161328"/>
                  </a:lnTo>
                  <a:lnTo>
                    <a:pt x="12011" y="202644"/>
                  </a:lnTo>
                  <a:lnTo>
                    <a:pt x="11131" y="201985"/>
                  </a:lnTo>
                  <a:lnTo>
                    <a:pt x="9374" y="198036"/>
                  </a:lnTo>
                  <a:lnTo>
                    <a:pt x="3203" y="145366"/>
                  </a:lnTo>
                  <a:lnTo>
                    <a:pt x="0" y="118767"/>
                  </a:lnTo>
                  <a:lnTo>
                    <a:pt x="7475" y="66682"/>
                  </a:lnTo>
                  <a:lnTo>
                    <a:pt x="19987" y="33065"/>
                  </a:lnTo>
                  <a:lnTo>
                    <a:pt x="25807" y="22252"/>
                  </a:lnTo>
                  <a:lnTo>
                    <a:pt x="44750" y="7117"/>
                  </a:lnTo>
                  <a:lnTo>
                    <a:pt x="56354" y="1443"/>
                  </a:lnTo>
                  <a:lnTo>
                    <a:pt x="67599" y="0"/>
                  </a:lnTo>
                  <a:lnTo>
                    <a:pt x="89452" y="4636"/>
                  </a:lnTo>
                  <a:lnTo>
                    <a:pt x="115896" y="20401"/>
                  </a:lnTo>
                  <a:lnTo>
                    <a:pt x="128075" y="39440"/>
                  </a:lnTo>
                  <a:lnTo>
                    <a:pt x="151015" y="89790"/>
                  </a:lnTo>
                  <a:lnTo>
                    <a:pt x="169670" y="143626"/>
                  </a:lnTo>
                  <a:lnTo>
                    <a:pt x="184845" y="190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34465" y="3074037"/>
              <a:ext cx="145264" cy="524115"/>
            </a:xfrm>
            <a:custGeom>
              <a:avLst/>
              <a:gdLst/>
              <a:ahLst/>
              <a:cxnLst/>
              <a:rect l="0" t="0" r="0" b="0"/>
              <a:pathLst>
                <a:path w="145264" h="524115">
                  <a:moveTo>
                    <a:pt x="124206" y="367663"/>
                  </a:moveTo>
                  <a:lnTo>
                    <a:pt x="109552" y="309046"/>
                  </a:lnTo>
                  <a:lnTo>
                    <a:pt x="103908" y="299339"/>
                  </a:lnTo>
                  <a:lnTo>
                    <a:pt x="88279" y="285434"/>
                  </a:lnTo>
                  <a:lnTo>
                    <a:pt x="80368" y="283598"/>
                  </a:lnTo>
                  <a:lnTo>
                    <a:pt x="72754" y="284713"/>
                  </a:lnTo>
                  <a:lnTo>
                    <a:pt x="58055" y="292192"/>
                  </a:lnTo>
                  <a:lnTo>
                    <a:pt x="43723" y="303314"/>
                  </a:lnTo>
                  <a:lnTo>
                    <a:pt x="28090" y="328319"/>
                  </a:lnTo>
                  <a:lnTo>
                    <a:pt x="8676" y="390009"/>
                  </a:lnTo>
                  <a:lnTo>
                    <a:pt x="0" y="445126"/>
                  </a:lnTo>
                  <a:lnTo>
                    <a:pt x="5052" y="469941"/>
                  </a:lnTo>
                  <a:lnTo>
                    <a:pt x="27360" y="514467"/>
                  </a:lnTo>
                  <a:lnTo>
                    <a:pt x="35075" y="520515"/>
                  </a:lnTo>
                  <a:lnTo>
                    <a:pt x="43729" y="523376"/>
                  </a:lnTo>
                  <a:lnTo>
                    <a:pt x="53007" y="524114"/>
                  </a:lnTo>
                  <a:lnTo>
                    <a:pt x="61533" y="519927"/>
                  </a:lnTo>
                  <a:lnTo>
                    <a:pt x="77244" y="502796"/>
                  </a:lnTo>
                  <a:lnTo>
                    <a:pt x="110382" y="443328"/>
                  </a:lnTo>
                  <a:lnTo>
                    <a:pt x="118062" y="417670"/>
                  </a:lnTo>
                  <a:lnTo>
                    <a:pt x="123555" y="367272"/>
                  </a:lnTo>
                  <a:lnTo>
                    <a:pt x="135300" y="304545"/>
                  </a:lnTo>
                  <a:lnTo>
                    <a:pt x="142311" y="241336"/>
                  </a:lnTo>
                  <a:lnTo>
                    <a:pt x="143951" y="198044"/>
                  </a:lnTo>
                  <a:lnTo>
                    <a:pt x="144680" y="151507"/>
                  </a:lnTo>
                  <a:lnTo>
                    <a:pt x="145090" y="90447"/>
                  </a:lnTo>
                  <a:lnTo>
                    <a:pt x="136824" y="26988"/>
                  </a:lnTo>
                  <a:lnTo>
                    <a:pt x="130594" y="2172"/>
                  </a:lnTo>
                  <a:lnTo>
                    <a:pt x="128465" y="0"/>
                  </a:lnTo>
                  <a:lnTo>
                    <a:pt x="126099" y="13184"/>
                  </a:lnTo>
                  <a:lnTo>
                    <a:pt x="124767" y="59081"/>
                  </a:lnTo>
                  <a:lnTo>
                    <a:pt x="124372" y="117134"/>
                  </a:lnTo>
                  <a:lnTo>
                    <a:pt x="124280" y="161170"/>
                  </a:lnTo>
                  <a:lnTo>
                    <a:pt x="124239" y="206868"/>
                  </a:lnTo>
                  <a:lnTo>
                    <a:pt x="124221" y="250575"/>
                  </a:lnTo>
                  <a:lnTo>
                    <a:pt x="124213" y="293396"/>
                  </a:lnTo>
                  <a:lnTo>
                    <a:pt x="127327" y="353847"/>
                  </a:lnTo>
                  <a:lnTo>
                    <a:pt x="132540" y="405683"/>
                  </a:lnTo>
                  <a:lnTo>
                    <a:pt x="137204" y="441319"/>
                  </a:lnTo>
                  <a:lnTo>
                    <a:pt x="145263" y="462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89440" y="3298095"/>
              <a:ext cx="198485" cy="253052"/>
            </a:xfrm>
            <a:custGeom>
              <a:avLst/>
              <a:gdLst/>
              <a:ahLst/>
              <a:cxnLst/>
              <a:rect l="0" t="0" r="0" b="0"/>
              <a:pathLst>
                <a:path w="198485" h="253052">
                  <a:moveTo>
                    <a:pt x="121957" y="38319"/>
                  </a:moveTo>
                  <a:lnTo>
                    <a:pt x="133135" y="27141"/>
                  </a:lnTo>
                  <a:lnTo>
                    <a:pt x="134088" y="21509"/>
                  </a:lnTo>
                  <a:lnTo>
                    <a:pt x="132384" y="15414"/>
                  </a:lnTo>
                  <a:lnTo>
                    <a:pt x="128908" y="9011"/>
                  </a:lnTo>
                  <a:lnTo>
                    <a:pt x="120742" y="4742"/>
                  </a:lnTo>
                  <a:lnTo>
                    <a:pt x="96071" y="0"/>
                  </a:lnTo>
                  <a:lnTo>
                    <a:pt x="60474" y="2919"/>
                  </a:lnTo>
                  <a:lnTo>
                    <a:pt x="41599" y="11278"/>
                  </a:lnTo>
                  <a:lnTo>
                    <a:pt x="10418" y="35707"/>
                  </a:lnTo>
                  <a:lnTo>
                    <a:pt x="2193" y="55486"/>
                  </a:lnTo>
                  <a:lnTo>
                    <a:pt x="0" y="67311"/>
                  </a:lnTo>
                  <a:lnTo>
                    <a:pt x="3803" y="86690"/>
                  </a:lnTo>
                  <a:lnTo>
                    <a:pt x="8092" y="95133"/>
                  </a:lnTo>
                  <a:lnTo>
                    <a:pt x="22217" y="107634"/>
                  </a:lnTo>
                  <a:lnTo>
                    <a:pt x="41363" y="115919"/>
                  </a:lnTo>
                  <a:lnTo>
                    <a:pt x="91782" y="121238"/>
                  </a:lnTo>
                  <a:lnTo>
                    <a:pt x="146802" y="127878"/>
                  </a:lnTo>
                  <a:lnTo>
                    <a:pt x="168483" y="137005"/>
                  </a:lnTo>
                  <a:lnTo>
                    <a:pt x="177541" y="142715"/>
                  </a:lnTo>
                  <a:lnTo>
                    <a:pt x="190724" y="158417"/>
                  </a:lnTo>
                  <a:lnTo>
                    <a:pt x="195878" y="167517"/>
                  </a:lnTo>
                  <a:lnTo>
                    <a:pt x="198484" y="186988"/>
                  </a:lnTo>
                  <a:lnTo>
                    <a:pt x="197541" y="197093"/>
                  </a:lnTo>
                  <a:lnTo>
                    <a:pt x="187136" y="214561"/>
                  </a:lnTo>
                  <a:lnTo>
                    <a:pt x="170812" y="228953"/>
                  </a:lnTo>
                  <a:lnTo>
                    <a:pt x="128617" y="247725"/>
                  </a:lnTo>
                  <a:lnTo>
                    <a:pt x="101521" y="253051"/>
                  </a:lnTo>
                  <a:lnTo>
                    <a:pt x="42705" y="246939"/>
                  </a:lnTo>
                  <a:lnTo>
                    <a:pt x="6143" y="238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51246" y="3326801"/>
              <a:ext cx="144421" cy="236558"/>
            </a:xfrm>
            <a:custGeom>
              <a:avLst/>
              <a:gdLst/>
              <a:ahLst/>
              <a:cxnLst/>
              <a:rect l="0" t="0" r="0" b="0"/>
              <a:pathLst>
                <a:path w="144421" h="236558">
                  <a:moveTo>
                    <a:pt x="91777" y="30670"/>
                  </a:moveTo>
                  <a:lnTo>
                    <a:pt x="86189" y="8314"/>
                  </a:lnTo>
                  <a:lnTo>
                    <a:pt x="81033" y="2898"/>
                  </a:lnTo>
                  <a:lnTo>
                    <a:pt x="74086" y="457"/>
                  </a:lnTo>
                  <a:lnTo>
                    <a:pt x="65946" y="0"/>
                  </a:lnTo>
                  <a:lnTo>
                    <a:pt x="50661" y="5731"/>
                  </a:lnTo>
                  <a:lnTo>
                    <a:pt x="36069" y="17246"/>
                  </a:lnTo>
                  <a:lnTo>
                    <a:pt x="15870" y="44631"/>
                  </a:lnTo>
                  <a:lnTo>
                    <a:pt x="3126" y="83030"/>
                  </a:lnTo>
                  <a:lnTo>
                    <a:pt x="0" y="130932"/>
                  </a:lnTo>
                  <a:lnTo>
                    <a:pt x="7132" y="178661"/>
                  </a:lnTo>
                  <a:lnTo>
                    <a:pt x="23544" y="209180"/>
                  </a:lnTo>
                  <a:lnTo>
                    <a:pt x="36496" y="225432"/>
                  </a:lnTo>
                  <a:lnTo>
                    <a:pt x="56290" y="234214"/>
                  </a:lnTo>
                  <a:lnTo>
                    <a:pt x="68119" y="236557"/>
                  </a:lnTo>
                  <a:lnTo>
                    <a:pt x="78345" y="235778"/>
                  </a:lnTo>
                  <a:lnTo>
                    <a:pt x="95945" y="228675"/>
                  </a:lnTo>
                  <a:lnTo>
                    <a:pt x="144420" y="199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34695" y="3364924"/>
              <a:ext cx="255770" cy="210990"/>
            </a:xfrm>
            <a:custGeom>
              <a:avLst/>
              <a:gdLst/>
              <a:ahLst/>
              <a:cxnLst/>
              <a:rect l="0" t="0" r="0" b="0"/>
              <a:pathLst>
                <a:path w="255770" h="210990">
                  <a:moveTo>
                    <a:pt x="129427" y="76776"/>
                  </a:moveTo>
                  <a:lnTo>
                    <a:pt x="146195" y="65597"/>
                  </a:lnTo>
                  <a:lnTo>
                    <a:pt x="149964" y="58794"/>
                  </a:lnTo>
                  <a:lnTo>
                    <a:pt x="151033" y="41878"/>
                  </a:lnTo>
                  <a:lnTo>
                    <a:pt x="144489" y="25781"/>
                  </a:lnTo>
                  <a:lnTo>
                    <a:pt x="139469" y="18212"/>
                  </a:lnTo>
                  <a:lnTo>
                    <a:pt x="121412" y="6684"/>
                  </a:lnTo>
                  <a:lnTo>
                    <a:pt x="98959" y="0"/>
                  </a:lnTo>
                  <a:lnTo>
                    <a:pt x="77281" y="929"/>
                  </a:lnTo>
                  <a:lnTo>
                    <a:pt x="55948" y="11480"/>
                  </a:lnTo>
                  <a:lnTo>
                    <a:pt x="19247" y="41261"/>
                  </a:lnTo>
                  <a:lnTo>
                    <a:pt x="2285" y="73792"/>
                  </a:lnTo>
                  <a:lnTo>
                    <a:pt x="0" y="99626"/>
                  </a:lnTo>
                  <a:lnTo>
                    <a:pt x="11084" y="159853"/>
                  </a:lnTo>
                  <a:lnTo>
                    <a:pt x="17559" y="181549"/>
                  </a:lnTo>
                  <a:lnTo>
                    <a:pt x="30575" y="199771"/>
                  </a:lnTo>
                  <a:lnTo>
                    <a:pt x="38959" y="207905"/>
                  </a:lnTo>
                  <a:lnTo>
                    <a:pt x="48058" y="210989"/>
                  </a:lnTo>
                  <a:lnTo>
                    <a:pt x="67527" y="208176"/>
                  </a:lnTo>
                  <a:lnTo>
                    <a:pt x="92629" y="193438"/>
                  </a:lnTo>
                  <a:lnTo>
                    <a:pt x="104493" y="174639"/>
                  </a:lnTo>
                  <a:lnTo>
                    <a:pt x="124237" y="116959"/>
                  </a:lnTo>
                  <a:lnTo>
                    <a:pt x="129059" y="81143"/>
                  </a:lnTo>
                  <a:lnTo>
                    <a:pt x="131521" y="82027"/>
                  </a:lnTo>
                  <a:lnTo>
                    <a:pt x="165990" y="142685"/>
                  </a:lnTo>
                  <a:lnTo>
                    <a:pt x="205400" y="178449"/>
                  </a:lnTo>
                  <a:lnTo>
                    <a:pt x="215171" y="181993"/>
                  </a:lnTo>
                  <a:lnTo>
                    <a:pt x="255769" y="182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11521" y="3083731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52643" y="0"/>
                  </a:moveTo>
                  <a:lnTo>
                    <a:pt x="41464" y="16767"/>
                  </a:lnTo>
                  <a:lnTo>
                    <a:pt x="34513" y="49551"/>
                  </a:lnTo>
                  <a:lnTo>
                    <a:pt x="32453" y="100080"/>
                  </a:lnTo>
                  <a:lnTo>
                    <a:pt x="24521" y="159499"/>
                  </a:lnTo>
                  <a:lnTo>
                    <a:pt x="20914" y="219874"/>
                  </a:lnTo>
                  <a:lnTo>
                    <a:pt x="12956" y="277017"/>
                  </a:lnTo>
                  <a:lnTo>
                    <a:pt x="4359" y="335543"/>
                  </a:lnTo>
                  <a:lnTo>
                    <a:pt x="861" y="39530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53635" y="3315440"/>
              <a:ext cx="157928" cy="213468"/>
            </a:xfrm>
            <a:custGeom>
              <a:avLst/>
              <a:gdLst/>
              <a:ahLst/>
              <a:cxnLst/>
              <a:rect l="0" t="0" r="0" b="0"/>
              <a:pathLst>
                <a:path w="157928" h="213468">
                  <a:moveTo>
                    <a:pt x="0" y="136788"/>
                  </a:moveTo>
                  <a:lnTo>
                    <a:pt x="55045" y="117660"/>
                  </a:lnTo>
                  <a:lnTo>
                    <a:pt x="114512" y="86985"/>
                  </a:lnTo>
                  <a:lnTo>
                    <a:pt x="141425" y="66400"/>
                  </a:lnTo>
                  <a:lnTo>
                    <a:pt x="150593" y="46233"/>
                  </a:lnTo>
                  <a:lnTo>
                    <a:pt x="153038" y="34304"/>
                  </a:lnTo>
                  <a:lnTo>
                    <a:pt x="151158" y="24011"/>
                  </a:lnTo>
                  <a:lnTo>
                    <a:pt x="139711" y="6337"/>
                  </a:lnTo>
                  <a:lnTo>
                    <a:pt x="131745" y="1857"/>
                  </a:lnTo>
                  <a:lnTo>
                    <a:pt x="113536" y="0"/>
                  </a:lnTo>
                  <a:lnTo>
                    <a:pt x="96864" y="6193"/>
                  </a:lnTo>
                  <a:lnTo>
                    <a:pt x="61508" y="29233"/>
                  </a:lnTo>
                  <a:lnTo>
                    <a:pt x="47614" y="45702"/>
                  </a:lnTo>
                  <a:lnTo>
                    <a:pt x="29162" y="84871"/>
                  </a:lnTo>
                  <a:lnTo>
                    <a:pt x="29048" y="127125"/>
                  </a:lnTo>
                  <a:lnTo>
                    <a:pt x="42012" y="165511"/>
                  </a:lnTo>
                  <a:lnTo>
                    <a:pt x="66260" y="193521"/>
                  </a:lnTo>
                  <a:lnTo>
                    <a:pt x="95672" y="211050"/>
                  </a:lnTo>
                  <a:lnTo>
                    <a:pt x="116221" y="213467"/>
                  </a:lnTo>
                  <a:lnTo>
                    <a:pt x="134713" y="210642"/>
                  </a:lnTo>
                  <a:lnTo>
                    <a:pt x="157927" y="199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74734" y="3332585"/>
              <a:ext cx="337466" cy="273575"/>
            </a:xfrm>
            <a:custGeom>
              <a:avLst/>
              <a:gdLst/>
              <a:ahLst/>
              <a:cxnLst/>
              <a:rect l="0" t="0" r="0" b="0"/>
              <a:pathLst>
                <a:path w="337466" h="273575">
                  <a:moveTo>
                    <a:pt x="0" y="67000"/>
                  </a:moveTo>
                  <a:lnTo>
                    <a:pt x="0" y="115931"/>
                  </a:lnTo>
                  <a:lnTo>
                    <a:pt x="0" y="163777"/>
                  </a:lnTo>
                  <a:lnTo>
                    <a:pt x="0" y="187221"/>
                  </a:lnTo>
                  <a:lnTo>
                    <a:pt x="0" y="127759"/>
                  </a:lnTo>
                  <a:lnTo>
                    <a:pt x="5589" y="73543"/>
                  </a:lnTo>
                  <a:lnTo>
                    <a:pt x="14654" y="37353"/>
                  </a:lnTo>
                  <a:lnTo>
                    <a:pt x="27569" y="18339"/>
                  </a:lnTo>
                  <a:lnTo>
                    <a:pt x="35927" y="9993"/>
                  </a:lnTo>
                  <a:lnTo>
                    <a:pt x="45008" y="6769"/>
                  </a:lnTo>
                  <a:lnTo>
                    <a:pt x="54572" y="6959"/>
                  </a:lnTo>
                  <a:lnTo>
                    <a:pt x="64457" y="9425"/>
                  </a:lnTo>
                  <a:lnTo>
                    <a:pt x="95137" y="29664"/>
                  </a:lnTo>
                  <a:lnTo>
                    <a:pt x="120865" y="63477"/>
                  </a:lnTo>
                  <a:lnTo>
                    <a:pt x="137717" y="103131"/>
                  </a:lnTo>
                  <a:lnTo>
                    <a:pt x="145486" y="158452"/>
                  </a:lnTo>
                  <a:lnTo>
                    <a:pt x="143901" y="211320"/>
                  </a:lnTo>
                  <a:lnTo>
                    <a:pt x="141558" y="222875"/>
                  </a:lnTo>
                  <a:lnTo>
                    <a:pt x="139995" y="225899"/>
                  </a:lnTo>
                  <a:lnTo>
                    <a:pt x="138953" y="223235"/>
                  </a:lnTo>
                  <a:lnTo>
                    <a:pt x="138966" y="208968"/>
                  </a:lnTo>
                  <a:lnTo>
                    <a:pt x="142871" y="190928"/>
                  </a:lnTo>
                  <a:lnTo>
                    <a:pt x="176309" y="139024"/>
                  </a:lnTo>
                  <a:lnTo>
                    <a:pt x="196123" y="125138"/>
                  </a:lnTo>
                  <a:lnTo>
                    <a:pt x="259403" y="102819"/>
                  </a:lnTo>
                  <a:lnTo>
                    <a:pt x="292499" y="90612"/>
                  </a:lnTo>
                  <a:lnTo>
                    <a:pt x="332637" y="59394"/>
                  </a:lnTo>
                  <a:lnTo>
                    <a:pt x="336402" y="51401"/>
                  </a:lnTo>
                  <a:lnTo>
                    <a:pt x="337465" y="33161"/>
                  </a:lnTo>
                  <a:lnTo>
                    <a:pt x="333771" y="25723"/>
                  </a:lnTo>
                  <a:lnTo>
                    <a:pt x="320308" y="14340"/>
                  </a:lnTo>
                  <a:lnTo>
                    <a:pt x="287409" y="1354"/>
                  </a:lnTo>
                  <a:lnTo>
                    <a:pt x="264608" y="0"/>
                  </a:lnTo>
                  <a:lnTo>
                    <a:pt x="243945" y="4467"/>
                  </a:lnTo>
                  <a:lnTo>
                    <a:pt x="226963" y="14251"/>
                  </a:lnTo>
                  <a:lnTo>
                    <a:pt x="204249" y="38503"/>
                  </a:lnTo>
                  <a:lnTo>
                    <a:pt x="184018" y="79309"/>
                  </a:lnTo>
                  <a:lnTo>
                    <a:pt x="171876" y="134336"/>
                  </a:lnTo>
                  <a:lnTo>
                    <a:pt x="172316" y="164778"/>
                  </a:lnTo>
                  <a:lnTo>
                    <a:pt x="185716" y="200476"/>
                  </a:lnTo>
                  <a:lnTo>
                    <a:pt x="218014" y="241566"/>
                  </a:lnTo>
                  <a:lnTo>
                    <a:pt x="244361" y="263263"/>
                  </a:lnTo>
                  <a:lnTo>
                    <a:pt x="267312" y="271212"/>
                  </a:lnTo>
                  <a:lnTo>
                    <a:pt x="289601" y="273574"/>
                  </a:lnTo>
                  <a:lnTo>
                    <a:pt x="315854" y="267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435181" y="284269"/>
            <a:ext cx="2840219" cy="463365"/>
            <a:chOff x="5435181" y="284269"/>
            <a:chExt cx="2840219" cy="463365"/>
          </a:xfrm>
        </p:grpSpPr>
        <p:sp>
          <p:nvSpPr>
            <p:cNvPr id="60" name="Freeform 59"/>
            <p:cNvSpPr/>
            <p:nvPr/>
          </p:nvSpPr>
          <p:spPr>
            <a:xfrm>
              <a:off x="5435181" y="284269"/>
              <a:ext cx="185904" cy="463365"/>
            </a:xfrm>
            <a:custGeom>
              <a:avLst/>
              <a:gdLst/>
              <a:ahLst/>
              <a:cxnLst/>
              <a:rect l="0" t="0" r="0" b="0"/>
              <a:pathLst>
                <a:path w="185904" h="463365">
                  <a:moveTo>
                    <a:pt x="165979" y="0"/>
                  </a:moveTo>
                  <a:lnTo>
                    <a:pt x="116481" y="58563"/>
                  </a:lnTo>
                  <a:lnTo>
                    <a:pt x="84823" y="106065"/>
                  </a:lnTo>
                  <a:lnTo>
                    <a:pt x="56203" y="166436"/>
                  </a:lnTo>
                  <a:lnTo>
                    <a:pt x="32034" y="221393"/>
                  </a:lnTo>
                  <a:lnTo>
                    <a:pt x="10059" y="277309"/>
                  </a:lnTo>
                  <a:lnTo>
                    <a:pt x="0" y="333414"/>
                  </a:lnTo>
                  <a:lnTo>
                    <a:pt x="1132" y="386437"/>
                  </a:lnTo>
                  <a:lnTo>
                    <a:pt x="7316" y="409226"/>
                  </a:lnTo>
                  <a:lnTo>
                    <a:pt x="30350" y="449332"/>
                  </a:lnTo>
                  <a:lnTo>
                    <a:pt x="36955" y="457482"/>
                  </a:lnTo>
                  <a:lnTo>
                    <a:pt x="46038" y="461746"/>
                  </a:lnTo>
                  <a:lnTo>
                    <a:pt x="68609" y="463364"/>
                  </a:lnTo>
                  <a:lnTo>
                    <a:pt x="107623" y="457697"/>
                  </a:lnTo>
                  <a:lnTo>
                    <a:pt x="128735" y="448696"/>
                  </a:lnTo>
                  <a:lnTo>
                    <a:pt x="137640" y="443020"/>
                  </a:lnTo>
                  <a:lnTo>
                    <a:pt x="150655" y="427355"/>
                  </a:lnTo>
                  <a:lnTo>
                    <a:pt x="178432" y="384524"/>
                  </a:lnTo>
                  <a:lnTo>
                    <a:pt x="185903" y="321749"/>
                  </a:lnTo>
                  <a:lnTo>
                    <a:pt x="182771" y="311596"/>
                  </a:lnTo>
                  <a:lnTo>
                    <a:pt x="177174" y="303657"/>
                  </a:lnTo>
                  <a:lnTo>
                    <a:pt x="169933" y="297194"/>
                  </a:lnTo>
                  <a:lnTo>
                    <a:pt x="149409" y="290014"/>
                  </a:lnTo>
                  <a:lnTo>
                    <a:pt x="137385" y="288099"/>
                  </a:lnTo>
                  <a:lnTo>
                    <a:pt x="114667" y="292211"/>
                  </a:lnTo>
                  <a:lnTo>
                    <a:pt x="85265" y="307679"/>
                  </a:lnTo>
                  <a:lnTo>
                    <a:pt x="48289" y="340731"/>
                  </a:lnTo>
                  <a:lnTo>
                    <a:pt x="2910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26558" y="351766"/>
              <a:ext cx="211515" cy="378477"/>
            </a:xfrm>
            <a:custGeom>
              <a:avLst/>
              <a:gdLst/>
              <a:ahLst/>
              <a:cxnLst/>
              <a:rect l="0" t="0" r="0" b="0"/>
              <a:pathLst>
                <a:path w="211515" h="378477">
                  <a:moveTo>
                    <a:pt x="211514" y="69373"/>
                  </a:moveTo>
                  <a:lnTo>
                    <a:pt x="155119" y="126939"/>
                  </a:lnTo>
                  <a:lnTo>
                    <a:pt x="112057" y="185619"/>
                  </a:lnTo>
                  <a:lnTo>
                    <a:pt x="86119" y="218070"/>
                  </a:lnTo>
                  <a:lnTo>
                    <a:pt x="56065" y="278497"/>
                  </a:lnTo>
                  <a:lnTo>
                    <a:pt x="46912" y="316689"/>
                  </a:lnTo>
                  <a:lnTo>
                    <a:pt x="49789" y="357642"/>
                  </a:lnTo>
                  <a:lnTo>
                    <a:pt x="56904" y="366837"/>
                  </a:lnTo>
                  <a:lnTo>
                    <a:pt x="80408" y="377054"/>
                  </a:lnTo>
                  <a:lnTo>
                    <a:pt x="104112" y="378476"/>
                  </a:lnTo>
                  <a:lnTo>
                    <a:pt x="115346" y="377217"/>
                  </a:lnTo>
                  <a:lnTo>
                    <a:pt x="137187" y="366460"/>
                  </a:lnTo>
                  <a:lnTo>
                    <a:pt x="174216" y="336547"/>
                  </a:lnTo>
                  <a:lnTo>
                    <a:pt x="183239" y="316019"/>
                  </a:lnTo>
                  <a:lnTo>
                    <a:pt x="186079" y="291298"/>
                  </a:lnTo>
                  <a:lnTo>
                    <a:pt x="179931" y="252242"/>
                  </a:lnTo>
                  <a:lnTo>
                    <a:pt x="169791" y="229027"/>
                  </a:lnTo>
                  <a:lnTo>
                    <a:pt x="145340" y="201816"/>
                  </a:lnTo>
                  <a:lnTo>
                    <a:pt x="92186" y="164471"/>
                  </a:lnTo>
                  <a:lnTo>
                    <a:pt x="30950" y="122046"/>
                  </a:lnTo>
                  <a:lnTo>
                    <a:pt x="13110" y="106821"/>
                  </a:lnTo>
                  <a:lnTo>
                    <a:pt x="1282" y="88357"/>
                  </a:lnTo>
                  <a:lnTo>
                    <a:pt x="0" y="78519"/>
                  </a:lnTo>
                  <a:lnTo>
                    <a:pt x="4814" y="58230"/>
                  </a:lnTo>
                  <a:lnTo>
                    <a:pt x="20678" y="32667"/>
                  </a:lnTo>
                  <a:lnTo>
                    <a:pt x="45786" y="10274"/>
                  </a:lnTo>
                  <a:lnTo>
                    <a:pt x="68447" y="2163"/>
                  </a:lnTo>
                  <a:lnTo>
                    <a:pt x="81041" y="0"/>
                  </a:lnTo>
                  <a:lnTo>
                    <a:pt x="104393" y="3836"/>
                  </a:lnTo>
                  <a:lnTo>
                    <a:pt x="134151" y="19149"/>
                  </a:lnTo>
                  <a:lnTo>
                    <a:pt x="179929" y="58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59171" y="50536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96000" y="526424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9"/>
                  </a:lnTo>
                  <a:lnTo>
                    <a:pt x="38751" y="28547"/>
                  </a:lnTo>
                  <a:lnTo>
                    <a:pt x="17222" y="31405"/>
                  </a:lnTo>
                  <a:lnTo>
                    <a:pt x="11482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31103" y="326383"/>
              <a:ext cx="246880" cy="376239"/>
            </a:xfrm>
            <a:custGeom>
              <a:avLst/>
              <a:gdLst/>
              <a:ahLst/>
              <a:cxnLst/>
              <a:rect l="0" t="0" r="0" b="0"/>
              <a:pathLst>
                <a:path w="246880" h="376239">
                  <a:moveTo>
                    <a:pt x="164980" y="0"/>
                  </a:moveTo>
                  <a:lnTo>
                    <a:pt x="106363" y="9065"/>
                  </a:lnTo>
                  <a:lnTo>
                    <a:pt x="53359" y="18645"/>
                  </a:lnTo>
                  <a:lnTo>
                    <a:pt x="29973" y="25054"/>
                  </a:lnTo>
                  <a:lnTo>
                    <a:pt x="21163" y="31911"/>
                  </a:lnTo>
                  <a:lnTo>
                    <a:pt x="8255" y="52007"/>
                  </a:lnTo>
                  <a:lnTo>
                    <a:pt x="0" y="89629"/>
                  </a:lnTo>
                  <a:lnTo>
                    <a:pt x="5314" y="149843"/>
                  </a:lnTo>
                  <a:lnTo>
                    <a:pt x="5894" y="163066"/>
                  </a:lnTo>
                  <a:lnTo>
                    <a:pt x="8620" y="169542"/>
                  </a:lnTo>
                  <a:lnTo>
                    <a:pt x="12777" y="171520"/>
                  </a:lnTo>
                  <a:lnTo>
                    <a:pt x="64241" y="157272"/>
                  </a:lnTo>
                  <a:lnTo>
                    <a:pt x="88621" y="152957"/>
                  </a:lnTo>
                  <a:lnTo>
                    <a:pt x="149161" y="162631"/>
                  </a:lnTo>
                  <a:lnTo>
                    <a:pt x="184469" y="177908"/>
                  </a:lnTo>
                  <a:lnTo>
                    <a:pt x="211568" y="202842"/>
                  </a:lnTo>
                  <a:lnTo>
                    <a:pt x="233280" y="242709"/>
                  </a:lnTo>
                  <a:lnTo>
                    <a:pt x="243969" y="275075"/>
                  </a:lnTo>
                  <a:lnTo>
                    <a:pt x="246879" y="300460"/>
                  </a:lnTo>
                  <a:lnTo>
                    <a:pt x="241934" y="321101"/>
                  </a:lnTo>
                  <a:lnTo>
                    <a:pt x="219695" y="353416"/>
                  </a:lnTo>
                  <a:lnTo>
                    <a:pt x="194059" y="369618"/>
                  </a:lnTo>
                  <a:lnTo>
                    <a:pt x="153059" y="376238"/>
                  </a:lnTo>
                  <a:lnTo>
                    <a:pt x="115044" y="372611"/>
                  </a:lnTo>
                  <a:lnTo>
                    <a:pt x="95603" y="364086"/>
                  </a:lnTo>
                  <a:lnTo>
                    <a:pt x="49546" y="329116"/>
                  </a:lnTo>
                  <a:lnTo>
                    <a:pt x="2810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54052" y="37902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9604" y="48931"/>
                  </a:lnTo>
                  <a:lnTo>
                    <a:pt x="2845" y="96777"/>
                  </a:lnTo>
                  <a:lnTo>
                    <a:pt x="562" y="159757"/>
                  </a:lnTo>
                  <a:lnTo>
                    <a:pt x="111" y="217257"/>
                  </a:lnTo>
                  <a:lnTo>
                    <a:pt x="21" y="27367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44019" y="389554"/>
              <a:ext cx="220562" cy="157023"/>
            </a:xfrm>
            <a:custGeom>
              <a:avLst/>
              <a:gdLst/>
              <a:ahLst/>
              <a:cxnLst/>
              <a:rect l="0" t="0" r="0" b="0"/>
              <a:pathLst>
                <a:path w="220562" h="157023">
                  <a:moveTo>
                    <a:pt x="220561" y="126342"/>
                  </a:moveTo>
                  <a:lnTo>
                    <a:pt x="161944" y="135407"/>
                  </a:lnTo>
                  <a:lnTo>
                    <a:pt x="99108" y="153344"/>
                  </a:lnTo>
                  <a:lnTo>
                    <a:pt x="39033" y="157022"/>
                  </a:lnTo>
                  <a:lnTo>
                    <a:pt x="16660" y="151286"/>
                  </a:lnTo>
                  <a:lnTo>
                    <a:pt x="7418" y="146481"/>
                  </a:lnTo>
                  <a:lnTo>
                    <a:pt x="2427" y="138598"/>
                  </a:lnTo>
                  <a:lnTo>
                    <a:pt x="0" y="117361"/>
                  </a:lnTo>
                  <a:lnTo>
                    <a:pt x="5940" y="95444"/>
                  </a:lnTo>
                  <a:lnTo>
                    <a:pt x="35411" y="43374"/>
                  </a:lnTo>
                  <a:lnTo>
                    <a:pt x="731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27792" y="50536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96207" y="58959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04419" y="6066"/>
                  </a:lnTo>
                  <a:lnTo>
                    <a:pt x="59880" y="46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96290" y="33691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58617"/>
                  </a:lnTo>
                  <a:lnTo>
                    <a:pt x="10529" y="110175"/>
                  </a:lnTo>
                  <a:lnTo>
                    <a:pt x="10529" y="169905"/>
                  </a:lnTo>
                  <a:lnTo>
                    <a:pt x="10529" y="220878"/>
                  </a:lnTo>
                  <a:lnTo>
                    <a:pt x="10529" y="271206"/>
                  </a:lnTo>
                  <a:lnTo>
                    <a:pt x="2195" y="33207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01957" y="375019"/>
              <a:ext cx="294417" cy="339526"/>
            </a:xfrm>
            <a:custGeom>
              <a:avLst/>
              <a:gdLst/>
              <a:ahLst/>
              <a:cxnLst/>
              <a:rect l="0" t="0" r="0" b="0"/>
              <a:pathLst>
                <a:path w="294417" h="339526">
                  <a:moveTo>
                    <a:pt x="20675" y="67177"/>
                  </a:moveTo>
                  <a:lnTo>
                    <a:pt x="26264" y="50410"/>
                  </a:lnTo>
                  <a:lnTo>
                    <a:pt x="38367" y="35939"/>
                  </a:lnTo>
                  <a:lnTo>
                    <a:pt x="56614" y="22878"/>
                  </a:lnTo>
                  <a:lnTo>
                    <a:pt x="114388" y="1133"/>
                  </a:lnTo>
                  <a:lnTo>
                    <a:pt x="136024" y="0"/>
                  </a:lnTo>
                  <a:lnTo>
                    <a:pt x="156169" y="4565"/>
                  </a:lnTo>
                  <a:lnTo>
                    <a:pt x="172921" y="14393"/>
                  </a:lnTo>
                  <a:lnTo>
                    <a:pt x="185046" y="29680"/>
                  </a:lnTo>
                  <a:lnTo>
                    <a:pt x="202362" y="68089"/>
                  </a:lnTo>
                  <a:lnTo>
                    <a:pt x="207869" y="110211"/>
                  </a:lnTo>
                  <a:lnTo>
                    <a:pt x="201324" y="168441"/>
                  </a:lnTo>
                  <a:lnTo>
                    <a:pt x="185647" y="225004"/>
                  </a:lnTo>
                  <a:lnTo>
                    <a:pt x="167041" y="260950"/>
                  </a:lnTo>
                  <a:lnTo>
                    <a:pt x="122749" y="317116"/>
                  </a:lnTo>
                  <a:lnTo>
                    <a:pt x="113291" y="325050"/>
                  </a:lnTo>
                  <a:lnTo>
                    <a:pt x="90303" y="333866"/>
                  </a:lnTo>
                  <a:lnTo>
                    <a:pt x="37418" y="339525"/>
                  </a:lnTo>
                  <a:lnTo>
                    <a:pt x="25988" y="336480"/>
                  </a:lnTo>
                  <a:lnTo>
                    <a:pt x="7049" y="323738"/>
                  </a:lnTo>
                  <a:lnTo>
                    <a:pt x="2232" y="315427"/>
                  </a:lnTo>
                  <a:lnTo>
                    <a:pt x="0" y="296833"/>
                  </a:lnTo>
                  <a:lnTo>
                    <a:pt x="6027" y="276871"/>
                  </a:lnTo>
                  <a:lnTo>
                    <a:pt x="17674" y="257471"/>
                  </a:lnTo>
                  <a:lnTo>
                    <a:pt x="34549" y="241050"/>
                  </a:lnTo>
                  <a:lnTo>
                    <a:pt x="56866" y="232191"/>
                  </a:lnTo>
                  <a:lnTo>
                    <a:pt x="82384" y="229424"/>
                  </a:lnTo>
                  <a:lnTo>
                    <a:pt x="145207" y="240174"/>
                  </a:lnTo>
                  <a:lnTo>
                    <a:pt x="207754" y="256826"/>
                  </a:lnTo>
                  <a:lnTo>
                    <a:pt x="257410" y="265166"/>
                  </a:lnTo>
                  <a:lnTo>
                    <a:pt x="294416" y="267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74767" y="377043"/>
              <a:ext cx="400633" cy="325609"/>
            </a:xfrm>
            <a:custGeom>
              <a:avLst/>
              <a:gdLst/>
              <a:ahLst/>
              <a:cxnLst/>
              <a:rect l="0" t="0" r="0" b="0"/>
              <a:pathLst>
                <a:path w="400633" h="325609">
                  <a:moveTo>
                    <a:pt x="53191" y="44096"/>
                  </a:moveTo>
                  <a:lnTo>
                    <a:pt x="107066" y="15415"/>
                  </a:lnTo>
                  <a:lnTo>
                    <a:pt x="127439" y="3663"/>
                  </a:lnTo>
                  <a:lnTo>
                    <a:pt x="151312" y="0"/>
                  </a:lnTo>
                  <a:lnTo>
                    <a:pt x="175179" y="3441"/>
                  </a:lnTo>
                  <a:lnTo>
                    <a:pt x="193586" y="12769"/>
                  </a:lnTo>
                  <a:lnTo>
                    <a:pt x="217102" y="36764"/>
                  </a:lnTo>
                  <a:lnTo>
                    <a:pt x="245507" y="97020"/>
                  </a:lnTo>
                  <a:lnTo>
                    <a:pt x="250943" y="133997"/>
                  </a:lnTo>
                  <a:lnTo>
                    <a:pt x="244375" y="194479"/>
                  </a:lnTo>
                  <a:lnTo>
                    <a:pt x="228693" y="242648"/>
                  </a:lnTo>
                  <a:lnTo>
                    <a:pt x="215420" y="263363"/>
                  </a:lnTo>
                  <a:lnTo>
                    <a:pt x="168185" y="303096"/>
                  </a:lnTo>
                  <a:lnTo>
                    <a:pt x="131587" y="319059"/>
                  </a:lnTo>
                  <a:lnTo>
                    <a:pt x="91108" y="325608"/>
                  </a:lnTo>
                  <a:lnTo>
                    <a:pt x="55067" y="321960"/>
                  </a:lnTo>
                  <a:lnTo>
                    <a:pt x="36088" y="313430"/>
                  </a:lnTo>
                  <a:lnTo>
                    <a:pt x="19853" y="300671"/>
                  </a:lnTo>
                  <a:lnTo>
                    <a:pt x="4839" y="283302"/>
                  </a:lnTo>
                  <a:lnTo>
                    <a:pt x="1070" y="273757"/>
                  </a:lnTo>
                  <a:lnTo>
                    <a:pt x="0" y="253792"/>
                  </a:lnTo>
                  <a:lnTo>
                    <a:pt x="6544" y="236340"/>
                  </a:lnTo>
                  <a:lnTo>
                    <a:pt x="11564" y="228411"/>
                  </a:lnTo>
                  <a:lnTo>
                    <a:pt x="29621" y="216481"/>
                  </a:lnTo>
                  <a:lnTo>
                    <a:pt x="40987" y="211662"/>
                  </a:lnTo>
                  <a:lnTo>
                    <a:pt x="84930" y="210469"/>
                  </a:lnTo>
                  <a:lnTo>
                    <a:pt x="143776" y="221716"/>
                  </a:lnTo>
                  <a:lnTo>
                    <a:pt x="200459" y="245255"/>
                  </a:lnTo>
                  <a:lnTo>
                    <a:pt x="262306" y="266845"/>
                  </a:lnTo>
                  <a:lnTo>
                    <a:pt x="313502" y="273093"/>
                  </a:lnTo>
                  <a:lnTo>
                    <a:pt x="371290" y="275204"/>
                  </a:lnTo>
                  <a:lnTo>
                    <a:pt x="400632" y="275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422176" y="1126549"/>
            <a:ext cx="3211193" cy="485318"/>
            <a:chOff x="5422176" y="1126549"/>
            <a:chExt cx="3211193" cy="485318"/>
          </a:xfrm>
        </p:grpSpPr>
        <p:sp>
          <p:nvSpPr>
            <p:cNvPr id="73" name="Freeform 72"/>
            <p:cNvSpPr/>
            <p:nvPr/>
          </p:nvSpPr>
          <p:spPr>
            <a:xfrm>
              <a:off x="5422176" y="1200248"/>
              <a:ext cx="10512" cy="379027"/>
            </a:xfrm>
            <a:custGeom>
              <a:avLst/>
              <a:gdLst/>
              <a:ahLst/>
              <a:cxnLst/>
              <a:rect l="0" t="0" r="0" b="0"/>
              <a:pathLst>
                <a:path w="10512" h="379027">
                  <a:moveTo>
                    <a:pt x="0" y="0"/>
                  </a:moveTo>
                  <a:lnTo>
                    <a:pt x="8333" y="57264"/>
                  </a:lnTo>
                  <a:lnTo>
                    <a:pt x="9878" y="109774"/>
                  </a:lnTo>
                  <a:lnTo>
                    <a:pt x="10336" y="169786"/>
                  </a:lnTo>
                  <a:lnTo>
                    <a:pt x="10471" y="228902"/>
                  </a:lnTo>
                  <a:lnTo>
                    <a:pt x="10511" y="283462"/>
                  </a:lnTo>
                  <a:lnTo>
                    <a:pt x="7404" y="3335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69459" y="1190990"/>
              <a:ext cx="238206" cy="382329"/>
            </a:xfrm>
            <a:custGeom>
              <a:avLst/>
              <a:gdLst/>
              <a:ahLst/>
              <a:cxnLst/>
              <a:rect l="0" t="0" r="0" b="0"/>
              <a:pathLst>
                <a:path w="238206" h="382329">
                  <a:moveTo>
                    <a:pt x="231743" y="51372"/>
                  </a:moveTo>
                  <a:lnTo>
                    <a:pt x="192200" y="107032"/>
                  </a:lnTo>
                  <a:lnTo>
                    <a:pt x="164015" y="158224"/>
                  </a:lnTo>
                  <a:lnTo>
                    <a:pt x="136779" y="210303"/>
                  </a:lnTo>
                  <a:lnTo>
                    <a:pt x="103034" y="272386"/>
                  </a:lnTo>
                  <a:lnTo>
                    <a:pt x="81447" y="334013"/>
                  </a:lnTo>
                  <a:lnTo>
                    <a:pt x="83446" y="355975"/>
                  </a:lnTo>
                  <a:lnTo>
                    <a:pt x="87255" y="366745"/>
                  </a:lnTo>
                  <a:lnTo>
                    <a:pt x="94473" y="373924"/>
                  </a:lnTo>
                  <a:lnTo>
                    <a:pt x="114972" y="381902"/>
                  </a:lnTo>
                  <a:lnTo>
                    <a:pt x="136561" y="382328"/>
                  </a:lnTo>
                  <a:lnTo>
                    <a:pt x="157854" y="377448"/>
                  </a:lnTo>
                  <a:lnTo>
                    <a:pt x="188403" y="361547"/>
                  </a:lnTo>
                  <a:lnTo>
                    <a:pt x="227610" y="328337"/>
                  </a:lnTo>
                  <a:lnTo>
                    <a:pt x="235755" y="308219"/>
                  </a:lnTo>
                  <a:lnTo>
                    <a:pt x="238205" y="284849"/>
                  </a:lnTo>
                  <a:lnTo>
                    <a:pt x="235395" y="262764"/>
                  </a:lnTo>
                  <a:lnTo>
                    <a:pt x="221647" y="230600"/>
                  </a:lnTo>
                  <a:lnTo>
                    <a:pt x="202755" y="204433"/>
                  </a:lnTo>
                  <a:lnTo>
                    <a:pt x="165835" y="174630"/>
                  </a:lnTo>
                  <a:lnTo>
                    <a:pt x="114695" y="146213"/>
                  </a:lnTo>
                  <a:lnTo>
                    <a:pt x="53982" y="118280"/>
                  </a:lnTo>
                  <a:lnTo>
                    <a:pt x="22705" y="98363"/>
                  </a:lnTo>
                  <a:lnTo>
                    <a:pt x="5866" y="80446"/>
                  </a:lnTo>
                  <a:lnTo>
                    <a:pt x="1610" y="70755"/>
                  </a:lnTo>
                  <a:lnTo>
                    <a:pt x="0" y="50628"/>
                  </a:lnTo>
                  <a:lnTo>
                    <a:pt x="6304" y="33104"/>
                  </a:lnTo>
                  <a:lnTo>
                    <a:pt x="11260" y="25155"/>
                  </a:lnTo>
                  <a:lnTo>
                    <a:pt x="29245" y="13204"/>
                  </a:lnTo>
                  <a:lnTo>
                    <a:pt x="52837" y="5163"/>
                  </a:lnTo>
                  <a:lnTo>
                    <a:pt x="106109" y="0"/>
                  </a:lnTo>
                  <a:lnTo>
                    <a:pt x="130282" y="464"/>
                  </a:lnTo>
                  <a:lnTo>
                    <a:pt x="158043" y="9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71728" y="1252891"/>
              <a:ext cx="326577" cy="292004"/>
            </a:xfrm>
            <a:custGeom>
              <a:avLst/>
              <a:gdLst/>
              <a:ahLst/>
              <a:cxnLst/>
              <a:rect l="0" t="0" r="0" b="0"/>
              <a:pathLst>
                <a:path w="326577" h="292004">
                  <a:moveTo>
                    <a:pt x="171629" y="10528"/>
                  </a:moveTo>
                  <a:lnTo>
                    <a:pt x="154861" y="4939"/>
                  </a:lnTo>
                  <a:lnTo>
                    <a:pt x="137271" y="5315"/>
                  </a:lnTo>
                  <a:lnTo>
                    <a:pt x="117754" y="10551"/>
                  </a:lnTo>
                  <a:lnTo>
                    <a:pt x="87036" y="27822"/>
                  </a:lnTo>
                  <a:lnTo>
                    <a:pt x="25133" y="86819"/>
                  </a:lnTo>
                  <a:lnTo>
                    <a:pt x="11764" y="108776"/>
                  </a:lnTo>
                  <a:lnTo>
                    <a:pt x="0" y="151683"/>
                  </a:lnTo>
                  <a:lnTo>
                    <a:pt x="5319" y="201927"/>
                  </a:lnTo>
                  <a:lnTo>
                    <a:pt x="12316" y="226616"/>
                  </a:lnTo>
                  <a:lnTo>
                    <a:pt x="23224" y="245387"/>
                  </a:lnTo>
                  <a:lnTo>
                    <a:pt x="48109" y="269109"/>
                  </a:lnTo>
                  <a:lnTo>
                    <a:pt x="77709" y="285367"/>
                  </a:lnTo>
                  <a:lnTo>
                    <a:pt x="119884" y="292003"/>
                  </a:lnTo>
                  <a:lnTo>
                    <a:pt x="170897" y="285840"/>
                  </a:lnTo>
                  <a:lnTo>
                    <a:pt x="233086" y="269976"/>
                  </a:lnTo>
                  <a:lnTo>
                    <a:pt x="260289" y="254038"/>
                  </a:lnTo>
                  <a:lnTo>
                    <a:pt x="297631" y="217695"/>
                  </a:lnTo>
                  <a:lnTo>
                    <a:pt x="315808" y="188504"/>
                  </a:lnTo>
                  <a:lnTo>
                    <a:pt x="323446" y="165668"/>
                  </a:lnTo>
                  <a:lnTo>
                    <a:pt x="326576" y="122266"/>
                  </a:lnTo>
                  <a:lnTo>
                    <a:pt x="314664" y="64020"/>
                  </a:lnTo>
                  <a:lnTo>
                    <a:pt x="299148" y="37426"/>
                  </a:lnTo>
                  <a:lnTo>
                    <a:pt x="268554" y="14729"/>
                  </a:lnTo>
                  <a:lnTo>
                    <a:pt x="213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8155" y="134764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3482" y="1231834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21056" y="58617"/>
                  </a:lnTo>
                  <a:lnTo>
                    <a:pt x="13821" y="121196"/>
                  </a:lnTo>
                  <a:lnTo>
                    <a:pt x="11504" y="171350"/>
                  </a:lnTo>
                  <a:lnTo>
                    <a:pt x="10721" y="230812"/>
                  </a:lnTo>
                  <a:lnTo>
                    <a:pt x="3318" y="2909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56196" y="1208582"/>
              <a:ext cx="308427" cy="374426"/>
            </a:xfrm>
            <a:custGeom>
              <a:avLst/>
              <a:gdLst/>
              <a:ahLst/>
              <a:cxnLst/>
              <a:rect l="0" t="0" r="0" b="0"/>
              <a:pathLst>
                <a:path w="308427" h="374426">
                  <a:moveTo>
                    <a:pt x="24156" y="65366"/>
                  </a:moveTo>
                  <a:lnTo>
                    <a:pt x="82719" y="15868"/>
                  </a:lnTo>
                  <a:lnTo>
                    <a:pt x="110139" y="657"/>
                  </a:lnTo>
                  <a:lnTo>
                    <a:pt x="118913" y="0"/>
                  </a:lnTo>
                  <a:lnTo>
                    <a:pt x="134900" y="5509"/>
                  </a:lnTo>
                  <a:lnTo>
                    <a:pt x="157055" y="27353"/>
                  </a:lnTo>
                  <a:lnTo>
                    <a:pt x="177097" y="67346"/>
                  </a:lnTo>
                  <a:lnTo>
                    <a:pt x="189200" y="122212"/>
                  </a:lnTo>
                  <a:lnTo>
                    <a:pt x="188482" y="171896"/>
                  </a:lnTo>
                  <a:lnTo>
                    <a:pt x="183979" y="220543"/>
                  </a:lnTo>
                  <a:lnTo>
                    <a:pt x="180586" y="248977"/>
                  </a:lnTo>
                  <a:lnTo>
                    <a:pt x="152886" y="306744"/>
                  </a:lnTo>
                  <a:lnTo>
                    <a:pt x="124540" y="347142"/>
                  </a:lnTo>
                  <a:lnTo>
                    <a:pt x="96404" y="364364"/>
                  </a:lnTo>
                  <a:lnTo>
                    <a:pt x="76153" y="372949"/>
                  </a:lnTo>
                  <a:lnTo>
                    <a:pt x="55455" y="374425"/>
                  </a:lnTo>
                  <a:lnTo>
                    <a:pt x="35728" y="370012"/>
                  </a:lnTo>
                  <a:lnTo>
                    <a:pt x="19160" y="360251"/>
                  </a:lnTo>
                  <a:lnTo>
                    <a:pt x="7118" y="344995"/>
                  </a:lnTo>
                  <a:lnTo>
                    <a:pt x="2268" y="336013"/>
                  </a:lnTo>
                  <a:lnTo>
                    <a:pt x="0" y="316675"/>
                  </a:lnTo>
                  <a:lnTo>
                    <a:pt x="4061" y="296382"/>
                  </a:lnTo>
                  <a:lnTo>
                    <a:pt x="19502" y="266396"/>
                  </a:lnTo>
                  <a:lnTo>
                    <a:pt x="32226" y="249859"/>
                  </a:lnTo>
                  <a:lnTo>
                    <a:pt x="55039" y="240949"/>
                  </a:lnTo>
                  <a:lnTo>
                    <a:pt x="83505" y="238159"/>
                  </a:lnTo>
                  <a:lnTo>
                    <a:pt x="136788" y="245900"/>
                  </a:lnTo>
                  <a:lnTo>
                    <a:pt x="170612" y="258458"/>
                  </a:lnTo>
                  <a:lnTo>
                    <a:pt x="224074" y="282039"/>
                  </a:lnTo>
                  <a:lnTo>
                    <a:pt x="269406" y="293692"/>
                  </a:lnTo>
                  <a:lnTo>
                    <a:pt x="308426" y="296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85679" y="1234550"/>
              <a:ext cx="357969" cy="377317"/>
            </a:xfrm>
            <a:custGeom>
              <a:avLst/>
              <a:gdLst/>
              <a:ahLst/>
              <a:cxnLst/>
              <a:rect l="0" t="0" r="0" b="0"/>
              <a:pathLst>
                <a:path w="357969" h="377317">
                  <a:moveTo>
                    <a:pt x="0" y="60455"/>
                  </a:moveTo>
                  <a:lnTo>
                    <a:pt x="29308" y="22081"/>
                  </a:lnTo>
                  <a:lnTo>
                    <a:pt x="55087" y="6451"/>
                  </a:lnTo>
                  <a:lnTo>
                    <a:pt x="90541" y="0"/>
                  </a:lnTo>
                  <a:lnTo>
                    <a:pt x="125093" y="3678"/>
                  </a:lnTo>
                  <a:lnTo>
                    <a:pt x="163146" y="23355"/>
                  </a:lnTo>
                  <a:lnTo>
                    <a:pt x="180913" y="41626"/>
                  </a:lnTo>
                  <a:lnTo>
                    <a:pt x="201852" y="81952"/>
                  </a:lnTo>
                  <a:lnTo>
                    <a:pt x="216083" y="133288"/>
                  </a:lnTo>
                  <a:lnTo>
                    <a:pt x="216988" y="195421"/>
                  </a:lnTo>
                  <a:lnTo>
                    <a:pt x="206232" y="238875"/>
                  </a:lnTo>
                  <a:lnTo>
                    <a:pt x="181637" y="295480"/>
                  </a:lnTo>
                  <a:lnTo>
                    <a:pt x="155593" y="326494"/>
                  </a:lnTo>
                  <a:lnTo>
                    <a:pt x="94551" y="372432"/>
                  </a:lnTo>
                  <a:lnTo>
                    <a:pt x="73608" y="377316"/>
                  </a:lnTo>
                  <a:lnTo>
                    <a:pt x="31567" y="370919"/>
                  </a:lnTo>
                  <a:lnTo>
                    <a:pt x="23384" y="365697"/>
                  </a:lnTo>
                  <a:lnTo>
                    <a:pt x="11173" y="350536"/>
                  </a:lnTo>
                  <a:lnTo>
                    <a:pt x="3310" y="316680"/>
                  </a:lnTo>
                  <a:lnTo>
                    <a:pt x="6570" y="282603"/>
                  </a:lnTo>
                  <a:lnTo>
                    <a:pt x="15008" y="264082"/>
                  </a:lnTo>
                  <a:lnTo>
                    <a:pt x="20534" y="255868"/>
                  </a:lnTo>
                  <a:lnTo>
                    <a:pt x="36032" y="243621"/>
                  </a:lnTo>
                  <a:lnTo>
                    <a:pt x="45078" y="238718"/>
                  </a:lnTo>
                  <a:lnTo>
                    <a:pt x="67608" y="236389"/>
                  </a:lnTo>
                  <a:lnTo>
                    <a:pt x="120199" y="244426"/>
                  </a:lnTo>
                  <a:lnTo>
                    <a:pt x="175648" y="257278"/>
                  </a:lnTo>
                  <a:lnTo>
                    <a:pt x="231661" y="271082"/>
                  </a:lnTo>
                  <a:lnTo>
                    <a:pt x="294585" y="286240"/>
                  </a:lnTo>
                  <a:lnTo>
                    <a:pt x="330869" y="282292"/>
                  </a:lnTo>
                  <a:lnTo>
                    <a:pt x="357968" y="271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43689" y="130553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54218" y="1400290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83650" y="3119"/>
                  </a:lnTo>
                  <a:lnTo>
                    <a:pt x="20547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33243" y="1126549"/>
              <a:ext cx="287344" cy="427323"/>
            </a:xfrm>
            <a:custGeom>
              <a:avLst/>
              <a:gdLst/>
              <a:ahLst/>
              <a:cxnLst/>
              <a:rect l="0" t="0" r="0" b="0"/>
              <a:pathLst>
                <a:path w="287344" h="427323">
                  <a:moveTo>
                    <a:pt x="231627" y="0"/>
                  </a:moveTo>
                  <a:lnTo>
                    <a:pt x="196836" y="14471"/>
                  </a:lnTo>
                  <a:lnTo>
                    <a:pt x="134851" y="19756"/>
                  </a:lnTo>
                  <a:lnTo>
                    <a:pt x="71871" y="20800"/>
                  </a:lnTo>
                  <a:lnTo>
                    <a:pt x="28574" y="26570"/>
                  </a:lnTo>
                  <a:lnTo>
                    <a:pt x="19049" y="32921"/>
                  </a:lnTo>
                  <a:lnTo>
                    <a:pt x="12699" y="41834"/>
                  </a:lnTo>
                  <a:lnTo>
                    <a:pt x="5645" y="64216"/>
                  </a:lnTo>
                  <a:lnTo>
                    <a:pt x="2843" y="103125"/>
                  </a:lnTo>
                  <a:lnTo>
                    <a:pt x="8664" y="158194"/>
                  </a:lnTo>
                  <a:lnTo>
                    <a:pt x="6857" y="197001"/>
                  </a:lnTo>
                  <a:lnTo>
                    <a:pt x="4571" y="208543"/>
                  </a:lnTo>
                  <a:lnTo>
                    <a:pt x="5388" y="213898"/>
                  </a:lnTo>
                  <a:lnTo>
                    <a:pt x="8271" y="215128"/>
                  </a:lnTo>
                  <a:lnTo>
                    <a:pt x="64272" y="187117"/>
                  </a:lnTo>
                  <a:lnTo>
                    <a:pt x="100672" y="181394"/>
                  </a:lnTo>
                  <a:lnTo>
                    <a:pt x="160440" y="190754"/>
                  </a:lnTo>
                  <a:lnTo>
                    <a:pt x="197666" y="203529"/>
                  </a:lnTo>
                  <a:lnTo>
                    <a:pt x="230923" y="225251"/>
                  </a:lnTo>
                  <a:lnTo>
                    <a:pt x="274602" y="267052"/>
                  </a:lnTo>
                  <a:lnTo>
                    <a:pt x="285043" y="285976"/>
                  </a:lnTo>
                  <a:lnTo>
                    <a:pt x="287343" y="309204"/>
                  </a:lnTo>
                  <a:lnTo>
                    <a:pt x="283296" y="333956"/>
                  </a:lnTo>
                  <a:lnTo>
                    <a:pt x="267864" y="366452"/>
                  </a:lnTo>
                  <a:lnTo>
                    <a:pt x="247304" y="391418"/>
                  </a:lnTo>
                  <a:lnTo>
                    <a:pt x="218335" y="412463"/>
                  </a:lnTo>
                  <a:lnTo>
                    <a:pt x="179466" y="425458"/>
                  </a:lnTo>
                  <a:lnTo>
                    <a:pt x="117642" y="427322"/>
                  </a:lnTo>
                  <a:lnTo>
                    <a:pt x="60023" y="41677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05954" y="1129755"/>
              <a:ext cx="227415" cy="421011"/>
            </a:xfrm>
            <a:custGeom>
              <a:avLst/>
              <a:gdLst/>
              <a:ahLst/>
              <a:cxnLst/>
              <a:rect l="0" t="0" r="0" b="0"/>
              <a:pathLst>
                <a:path w="227415" h="421011">
                  <a:moveTo>
                    <a:pt x="227414" y="91550"/>
                  </a:moveTo>
                  <a:lnTo>
                    <a:pt x="184261" y="146595"/>
                  </a:lnTo>
                  <a:lnTo>
                    <a:pt x="141432" y="206062"/>
                  </a:lnTo>
                  <a:lnTo>
                    <a:pt x="101765" y="268168"/>
                  </a:lnTo>
                  <a:lnTo>
                    <a:pt x="62139" y="325165"/>
                  </a:lnTo>
                  <a:lnTo>
                    <a:pt x="45548" y="365684"/>
                  </a:lnTo>
                  <a:lnTo>
                    <a:pt x="45756" y="402582"/>
                  </a:lnTo>
                  <a:lnTo>
                    <a:pt x="51326" y="411209"/>
                  </a:lnTo>
                  <a:lnTo>
                    <a:pt x="59719" y="416960"/>
                  </a:lnTo>
                  <a:lnTo>
                    <a:pt x="69994" y="420794"/>
                  </a:lnTo>
                  <a:lnTo>
                    <a:pt x="80353" y="421010"/>
                  </a:lnTo>
                  <a:lnTo>
                    <a:pt x="101222" y="415012"/>
                  </a:lnTo>
                  <a:lnTo>
                    <a:pt x="132702" y="398481"/>
                  </a:lnTo>
                  <a:lnTo>
                    <a:pt x="166374" y="363528"/>
                  </a:lnTo>
                  <a:lnTo>
                    <a:pt x="181178" y="343451"/>
                  </a:lnTo>
                  <a:lnTo>
                    <a:pt x="189317" y="319709"/>
                  </a:lnTo>
                  <a:lnTo>
                    <a:pt x="191764" y="294730"/>
                  </a:lnTo>
                  <a:lnTo>
                    <a:pt x="188953" y="271929"/>
                  </a:lnTo>
                  <a:lnTo>
                    <a:pt x="177564" y="253217"/>
                  </a:lnTo>
                  <a:lnTo>
                    <a:pt x="141658" y="222140"/>
                  </a:lnTo>
                  <a:lnTo>
                    <a:pt x="79880" y="188418"/>
                  </a:lnTo>
                  <a:lnTo>
                    <a:pt x="24266" y="131049"/>
                  </a:lnTo>
                  <a:lnTo>
                    <a:pt x="10004" y="116514"/>
                  </a:lnTo>
                  <a:lnTo>
                    <a:pt x="2106" y="96016"/>
                  </a:lnTo>
                  <a:lnTo>
                    <a:pt x="0" y="83999"/>
                  </a:lnTo>
                  <a:lnTo>
                    <a:pt x="3898" y="64408"/>
                  </a:lnTo>
                  <a:lnTo>
                    <a:pt x="25465" y="27177"/>
                  </a:lnTo>
                  <a:lnTo>
                    <a:pt x="41732" y="13027"/>
                  </a:lnTo>
                  <a:lnTo>
                    <a:pt x="50984" y="7616"/>
                  </a:lnTo>
                  <a:lnTo>
                    <a:pt x="91950" y="0"/>
                  </a:lnTo>
                  <a:lnTo>
                    <a:pt x="129955" y="3333"/>
                  </a:lnTo>
                  <a:lnTo>
                    <a:pt x="146274" y="11788"/>
                  </a:lnTo>
                  <a:lnTo>
                    <a:pt x="164243" y="28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657854" y="1747859"/>
            <a:ext cx="2054297" cy="684224"/>
            <a:chOff x="5657854" y="1747859"/>
            <a:chExt cx="2054297" cy="684224"/>
          </a:xfrm>
        </p:grpSpPr>
        <p:sp>
          <p:nvSpPr>
            <p:cNvPr id="85" name="Freeform 84"/>
            <p:cNvSpPr/>
            <p:nvPr/>
          </p:nvSpPr>
          <p:spPr>
            <a:xfrm>
              <a:off x="5927544" y="1905658"/>
              <a:ext cx="263213" cy="284270"/>
            </a:xfrm>
            <a:custGeom>
              <a:avLst/>
              <a:gdLst/>
              <a:ahLst/>
              <a:cxnLst/>
              <a:rect l="0" t="0" r="0" b="0"/>
              <a:pathLst>
                <a:path w="263213" h="284270">
                  <a:moveTo>
                    <a:pt x="263212" y="0"/>
                  </a:moveTo>
                  <a:lnTo>
                    <a:pt x="208125" y="60676"/>
                  </a:lnTo>
                  <a:lnTo>
                    <a:pt x="157605" y="118604"/>
                  </a:lnTo>
                  <a:lnTo>
                    <a:pt x="103061" y="180500"/>
                  </a:lnTo>
                  <a:lnTo>
                    <a:pt x="46109" y="243707"/>
                  </a:lnTo>
                  <a:lnTo>
                    <a:pt x="18813" y="27383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69658" y="1926715"/>
              <a:ext cx="157928" cy="273741"/>
            </a:xfrm>
            <a:custGeom>
              <a:avLst/>
              <a:gdLst/>
              <a:ahLst/>
              <a:cxnLst/>
              <a:rect l="0" t="0" r="0" b="0"/>
              <a:pathLst>
                <a:path w="157928" h="273741">
                  <a:moveTo>
                    <a:pt x="0" y="0"/>
                  </a:moveTo>
                  <a:lnTo>
                    <a:pt x="29308" y="53027"/>
                  </a:lnTo>
                  <a:lnTo>
                    <a:pt x="56395" y="104407"/>
                  </a:lnTo>
                  <a:lnTo>
                    <a:pt x="84276" y="160310"/>
                  </a:lnTo>
                  <a:lnTo>
                    <a:pt x="126346" y="221307"/>
                  </a:lnTo>
                  <a:lnTo>
                    <a:pt x="157927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48684" y="198988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1" y="8333"/>
                  </a:lnTo>
                  <a:lnTo>
                    <a:pt x="35804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96041" y="208464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1720" y="0"/>
                  </a:lnTo>
                  <a:lnTo>
                    <a:pt x="6082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28296" y="1884601"/>
              <a:ext cx="261296" cy="366345"/>
            </a:xfrm>
            <a:custGeom>
              <a:avLst/>
              <a:gdLst/>
              <a:ahLst/>
              <a:cxnLst/>
              <a:rect l="0" t="0" r="0" b="0"/>
              <a:pathLst>
                <a:path w="261296" h="366345">
                  <a:moveTo>
                    <a:pt x="236284" y="0"/>
                  </a:moveTo>
                  <a:lnTo>
                    <a:pt x="219517" y="11178"/>
                  </a:lnTo>
                  <a:lnTo>
                    <a:pt x="186732" y="18130"/>
                  </a:lnTo>
                  <a:lnTo>
                    <a:pt x="125327" y="20478"/>
                  </a:lnTo>
                  <a:lnTo>
                    <a:pt x="75376" y="22055"/>
                  </a:lnTo>
                  <a:lnTo>
                    <a:pt x="45057" y="26570"/>
                  </a:lnTo>
                  <a:lnTo>
                    <a:pt x="33929" y="31751"/>
                  </a:lnTo>
                  <a:lnTo>
                    <a:pt x="18447" y="46867"/>
                  </a:lnTo>
                  <a:lnTo>
                    <a:pt x="10786" y="71522"/>
                  </a:lnTo>
                  <a:lnTo>
                    <a:pt x="5868" y="129421"/>
                  </a:lnTo>
                  <a:lnTo>
                    <a:pt x="0" y="178899"/>
                  </a:lnTo>
                  <a:lnTo>
                    <a:pt x="2723" y="181267"/>
                  </a:lnTo>
                  <a:lnTo>
                    <a:pt x="58419" y="164464"/>
                  </a:lnTo>
                  <a:lnTo>
                    <a:pt x="100804" y="153152"/>
                  </a:lnTo>
                  <a:lnTo>
                    <a:pt x="156144" y="159757"/>
                  </a:lnTo>
                  <a:lnTo>
                    <a:pt x="185458" y="166929"/>
                  </a:lnTo>
                  <a:lnTo>
                    <a:pt x="215115" y="184121"/>
                  </a:lnTo>
                  <a:lnTo>
                    <a:pt x="231165" y="197255"/>
                  </a:lnTo>
                  <a:lnTo>
                    <a:pt x="247766" y="223392"/>
                  </a:lnTo>
                  <a:lnTo>
                    <a:pt x="260093" y="258953"/>
                  </a:lnTo>
                  <a:lnTo>
                    <a:pt x="261295" y="282376"/>
                  </a:lnTo>
                  <a:lnTo>
                    <a:pt x="256758" y="303315"/>
                  </a:lnTo>
                  <a:lnTo>
                    <a:pt x="246944" y="320420"/>
                  </a:lnTo>
                  <a:lnTo>
                    <a:pt x="231663" y="332701"/>
                  </a:lnTo>
                  <a:lnTo>
                    <a:pt x="169588" y="357599"/>
                  </a:lnTo>
                  <a:lnTo>
                    <a:pt x="110676" y="366344"/>
                  </a:lnTo>
                  <a:lnTo>
                    <a:pt x="53458" y="359666"/>
                  </a:lnTo>
                  <a:lnTo>
                    <a:pt x="1518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81973" y="1918881"/>
              <a:ext cx="222802" cy="359719"/>
            </a:xfrm>
            <a:custGeom>
              <a:avLst/>
              <a:gdLst/>
              <a:ahLst/>
              <a:cxnLst/>
              <a:rect l="0" t="0" r="0" b="0"/>
              <a:pathLst>
                <a:path w="222802" h="359719">
                  <a:moveTo>
                    <a:pt x="187934" y="81533"/>
                  </a:moveTo>
                  <a:lnTo>
                    <a:pt x="150486" y="142406"/>
                  </a:lnTo>
                  <a:lnTo>
                    <a:pt x="135025" y="158891"/>
                  </a:lnTo>
                  <a:lnTo>
                    <a:pt x="99402" y="218725"/>
                  </a:lnTo>
                  <a:lnTo>
                    <a:pt x="64996" y="271088"/>
                  </a:lnTo>
                  <a:lnTo>
                    <a:pt x="55192" y="308233"/>
                  </a:lnTo>
                  <a:lnTo>
                    <a:pt x="59137" y="332027"/>
                  </a:lnTo>
                  <a:lnTo>
                    <a:pt x="63465" y="343286"/>
                  </a:lnTo>
                  <a:lnTo>
                    <a:pt x="71029" y="350791"/>
                  </a:lnTo>
                  <a:lnTo>
                    <a:pt x="91912" y="359131"/>
                  </a:lnTo>
                  <a:lnTo>
                    <a:pt x="113672" y="359718"/>
                  </a:lnTo>
                  <a:lnTo>
                    <a:pt x="135041" y="354909"/>
                  </a:lnTo>
                  <a:lnTo>
                    <a:pt x="165633" y="339048"/>
                  </a:lnTo>
                  <a:lnTo>
                    <a:pt x="204855" y="305853"/>
                  </a:lnTo>
                  <a:lnTo>
                    <a:pt x="220763" y="279410"/>
                  </a:lnTo>
                  <a:lnTo>
                    <a:pt x="222801" y="259555"/>
                  </a:lnTo>
                  <a:lnTo>
                    <a:pt x="214579" y="218213"/>
                  </a:lnTo>
                  <a:lnTo>
                    <a:pt x="199468" y="192351"/>
                  </a:lnTo>
                  <a:lnTo>
                    <a:pt x="174583" y="169870"/>
                  </a:lnTo>
                  <a:lnTo>
                    <a:pt x="113986" y="136274"/>
                  </a:lnTo>
                  <a:lnTo>
                    <a:pt x="51041" y="104512"/>
                  </a:lnTo>
                  <a:lnTo>
                    <a:pt x="2544" y="63846"/>
                  </a:lnTo>
                  <a:lnTo>
                    <a:pt x="0" y="56874"/>
                  </a:lnTo>
                  <a:lnTo>
                    <a:pt x="643" y="49886"/>
                  </a:lnTo>
                  <a:lnTo>
                    <a:pt x="7598" y="35882"/>
                  </a:lnTo>
                  <a:lnTo>
                    <a:pt x="18487" y="21859"/>
                  </a:lnTo>
                  <a:lnTo>
                    <a:pt x="43360" y="6400"/>
                  </a:lnTo>
                  <a:lnTo>
                    <a:pt x="78547" y="0"/>
                  </a:lnTo>
                  <a:lnTo>
                    <a:pt x="113019" y="3693"/>
                  </a:lnTo>
                  <a:lnTo>
                    <a:pt x="166876" y="28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62875" y="1905658"/>
              <a:ext cx="91878" cy="86109"/>
            </a:xfrm>
            <a:custGeom>
              <a:avLst/>
              <a:gdLst/>
              <a:ahLst/>
              <a:cxnLst/>
              <a:rect l="0" t="0" r="0" b="0"/>
              <a:pathLst>
                <a:path w="91878" h="86109">
                  <a:moveTo>
                    <a:pt x="64959" y="0"/>
                  </a:moveTo>
                  <a:lnTo>
                    <a:pt x="33677" y="9575"/>
                  </a:lnTo>
                  <a:lnTo>
                    <a:pt x="17520" y="20243"/>
                  </a:lnTo>
                  <a:lnTo>
                    <a:pt x="5661" y="35903"/>
                  </a:lnTo>
                  <a:lnTo>
                    <a:pt x="860" y="44992"/>
                  </a:lnTo>
                  <a:lnTo>
                    <a:pt x="0" y="53391"/>
                  </a:lnTo>
                  <a:lnTo>
                    <a:pt x="5282" y="68963"/>
                  </a:lnTo>
                  <a:lnTo>
                    <a:pt x="18549" y="80563"/>
                  </a:lnTo>
                  <a:lnTo>
                    <a:pt x="27000" y="85294"/>
                  </a:lnTo>
                  <a:lnTo>
                    <a:pt x="36143" y="86108"/>
                  </a:lnTo>
                  <a:lnTo>
                    <a:pt x="55662" y="80774"/>
                  </a:lnTo>
                  <a:lnTo>
                    <a:pt x="80792" y="64617"/>
                  </a:lnTo>
                  <a:lnTo>
                    <a:pt x="89543" y="45486"/>
                  </a:lnTo>
                  <a:lnTo>
                    <a:pt x="91877" y="33833"/>
                  </a:lnTo>
                  <a:lnTo>
                    <a:pt x="89923" y="24895"/>
                  </a:lnTo>
                  <a:lnTo>
                    <a:pt x="85112" y="1776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7854" y="1747859"/>
              <a:ext cx="2054297" cy="684224"/>
            </a:xfrm>
            <a:custGeom>
              <a:avLst/>
              <a:gdLst/>
              <a:ahLst/>
              <a:cxnLst/>
              <a:rect l="0" t="0" r="0" b="0"/>
              <a:pathLst>
                <a:path w="2054297" h="684224">
                  <a:moveTo>
                    <a:pt x="985628" y="10400"/>
                  </a:moveTo>
                  <a:lnTo>
                    <a:pt x="942936" y="7280"/>
                  </a:lnTo>
                  <a:lnTo>
                    <a:pt x="890107" y="1335"/>
                  </a:lnTo>
                  <a:lnTo>
                    <a:pt x="840472" y="305"/>
                  </a:lnTo>
                  <a:lnTo>
                    <a:pt x="794310" y="0"/>
                  </a:lnTo>
                  <a:lnTo>
                    <a:pt x="734229" y="5498"/>
                  </a:lnTo>
                  <a:lnTo>
                    <a:pt x="681331" y="8947"/>
                  </a:lnTo>
                  <a:lnTo>
                    <a:pt x="621536" y="11283"/>
                  </a:lnTo>
                  <a:lnTo>
                    <a:pt x="564665" y="21796"/>
                  </a:lnTo>
                  <a:lnTo>
                    <a:pt x="502781" y="35137"/>
                  </a:lnTo>
                  <a:lnTo>
                    <a:pt x="442638" y="56274"/>
                  </a:lnTo>
                  <a:lnTo>
                    <a:pt x="385698" y="72927"/>
                  </a:lnTo>
                  <a:lnTo>
                    <a:pt x="329390" y="93071"/>
                  </a:lnTo>
                  <a:lnTo>
                    <a:pt x="273207" y="118410"/>
                  </a:lnTo>
                  <a:lnTo>
                    <a:pt x="220168" y="139013"/>
                  </a:lnTo>
                  <a:lnTo>
                    <a:pt x="164816" y="172136"/>
                  </a:lnTo>
                  <a:lnTo>
                    <a:pt x="102440" y="213977"/>
                  </a:lnTo>
                  <a:lnTo>
                    <a:pt x="48867" y="266205"/>
                  </a:lnTo>
                  <a:lnTo>
                    <a:pt x="14702" y="324542"/>
                  </a:lnTo>
                  <a:lnTo>
                    <a:pt x="0" y="379252"/>
                  </a:lnTo>
                  <a:lnTo>
                    <a:pt x="269" y="421116"/>
                  </a:lnTo>
                  <a:lnTo>
                    <a:pt x="7227" y="447964"/>
                  </a:lnTo>
                  <a:lnTo>
                    <a:pt x="50077" y="504629"/>
                  </a:lnTo>
                  <a:lnTo>
                    <a:pt x="106643" y="546349"/>
                  </a:lnTo>
                  <a:lnTo>
                    <a:pt x="134422" y="564993"/>
                  </a:lnTo>
                  <a:lnTo>
                    <a:pt x="189182" y="586677"/>
                  </a:lnTo>
                  <a:lnTo>
                    <a:pt x="242326" y="604758"/>
                  </a:lnTo>
                  <a:lnTo>
                    <a:pt x="302527" y="623763"/>
                  </a:lnTo>
                  <a:lnTo>
                    <a:pt x="362477" y="636154"/>
                  </a:lnTo>
                  <a:lnTo>
                    <a:pt x="422722" y="644053"/>
                  </a:lnTo>
                  <a:lnTo>
                    <a:pt x="474354" y="656531"/>
                  </a:lnTo>
                  <a:lnTo>
                    <a:pt x="532452" y="666790"/>
                  </a:lnTo>
                  <a:lnTo>
                    <a:pt x="584762" y="671649"/>
                  </a:lnTo>
                  <a:lnTo>
                    <a:pt x="646664" y="673089"/>
                  </a:lnTo>
                  <a:lnTo>
                    <a:pt x="700100" y="679105"/>
                  </a:lnTo>
                  <a:lnTo>
                    <a:pt x="760078" y="683212"/>
                  </a:lnTo>
                  <a:lnTo>
                    <a:pt x="820105" y="684024"/>
                  </a:lnTo>
                  <a:lnTo>
                    <a:pt x="882352" y="684184"/>
                  </a:lnTo>
                  <a:lnTo>
                    <a:pt x="939708" y="684215"/>
                  </a:lnTo>
                  <a:lnTo>
                    <a:pt x="996098" y="684222"/>
                  </a:lnTo>
                  <a:lnTo>
                    <a:pt x="1052296" y="684223"/>
                  </a:lnTo>
                  <a:lnTo>
                    <a:pt x="1111967" y="684223"/>
                  </a:lnTo>
                  <a:lnTo>
                    <a:pt x="1172281" y="684223"/>
                  </a:lnTo>
                  <a:lnTo>
                    <a:pt x="1221347" y="683054"/>
                  </a:lnTo>
                  <a:lnTo>
                    <a:pt x="1269030" y="676988"/>
                  </a:lnTo>
                  <a:lnTo>
                    <a:pt x="1329952" y="674671"/>
                  </a:lnTo>
                  <a:lnTo>
                    <a:pt x="1379198" y="672814"/>
                  </a:lnTo>
                  <a:lnTo>
                    <a:pt x="1426935" y="665375"/>
                  </a:lnTo>
                  <a:lnTo>
                    <a:pt x="1468763" y="659079"/>
                  </a:lnTo>
                  <a:lnTo>
                    <a:pt x="1514650" y="652381"/>
                  </a:lnTo>
                  <a:lnTo>
                    <a:pt x="1561170" y="645505"/>
                  </a:lnTo>
                  <a:lnTo>
                    <a:pt x="1605242" y="638549"/>
                  </a:lnTo>
                  <a:lnTo>
                    <a:pt x="1648227" y="631558"/>
                  </a:lnTo>
                  <a:lnTo>
                    <a:pt x="1702530" y="621046"/>
                  </a:lnTo>
                  <a:lnTo>
                    <a:pt x="1757908" y="607013"/>
                  </a:lnTo>
                  <a:lnTo>
                    <a:pt x="1816480" y="589467"/>
                  </a:lnTo>
                  <a:lnTo>
                    <a:pt x="1870494" y="569840"/>
                  </a:lnTo>
                  <a:lnTo>
                    <a:pt x="1933979" y="543433"/>
                  </a:lnTo>
                  <a:lnTo>
                    <a:pt x="1996586" y="493288"/>
                  </a:lnTo>
                  <a:lnTo>
                    <a:pt x="2043446" y="441881"/>
                  </a:lnTo>
                  <a:lnTo>
                    <a:pt x="2052384" y="414689"/>
                  </a:lnTo>
                  <a:lnTo>
                    <a:pt x="2054296" y="369615"/>
                  </a:lnTo>
                  <a:lnTo>
                    <a:pt x="2044334" y="326624"/>
                  </a:lnTo>
                  <a:lnTo>
                    <a:pt x="2031722" y="299512"/>
                  </a:lnTo>
                  <a:lnTo>
                    <a:pt x="1984945" y="242664"/>
                  </a:lnTo>
                  <a:lnTo>
                    <a:pt x="1948441" y="208444"/>
                  </a:lnTo>
                  <a:lnTo>
                    <a:pt x="1888545" y="179154"/>
                  </a:lnTo>
                  <a:lnTo>
                    <a:pt x="1837686" y="157887"/>
                  </a:lnTo>
                  <a:lnTo>
                    <a:pt x="1779276" y="135329"/>
                  </a:lnTo>
                  <a:lnTo>
                    <a:pt x="1729264" y="119608"/>
                  </a:lnTo>
                  <a:lnTo>
                    <a:pt x="1668178" y="108788"/>
                  </a:lnTo>
                  <a:lnTo>
                    <a:pt x="1621996" y="101701"/>
                  </a:lnTo>
                  <a:lnTo>
                    <a:pt x="1572314" y="91134"/>
                  </a:lnTo>
                  <a:lnTo>
                    <a:pt x="1515681" y="85489"/>
                  </a:lnTo>
                  <a:lnTo>
                    <a:pt x="1459434" y="81254"/>
                  </a:lnTo>
                  <a:lnTo>
                    <a:pt x="1403263" y="75088"/>
                  </a:lnTo>
                  <a:lnTo>
                    <a:pt x="1347107" y="73870"/>
                  </a:lnTo>
                  <a:lnTo>
                    <a:pt x="1290954" y="76749"/>
                  </a:lnTo>
                  <a:lnTo>
                    <a:pt x="1234802" y="82647"/>
                  </a:lnTo>
                  <a:lnTo>
                    <a:pt x="1178650" y="83812"/>
                  </a:lnTo>
                  <a:lnTo>
                    <a:pt x="1122498" y="84042"/>
                  </a:lnTo>
                  <a:lnTo>
                    <a:pt x="1066346" y="84088"/>
                  </a:lnTo>
                  <a:lnTo>
                    <a:pt x="1002958" y="85267"/>
                  </a:lnTo>
                  <a:lnTo>
                    <a:pt x="941045" y="92432"/>
                  </a:lnTo>
                  <a:lnTo>
                    <a:pt x="878425" y="94194"/>
                  </a:lnTo>
                  <a:lnTo>
                    <a:pt x="829602" y="94499"/>
                  </a:lnTo>
                  <a:lnTo>
                    <a:pt x="766551" y="94602"/>
                  </a:lnTo>
                  <a:lnTo>
                    <a:pt x="743472" y="94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5067096" y="2800590"/>
            <a:ext cx="4447004" cy="1084399"/>
          </a:xfrm>
          <a:custGeom>
            <a:avLst/>
            <a:gdLst/>
            <a:ahLst/>
            <a:cxnLst/>
            <a:rect l="0" t="0" r="0" b="0"/>
            <a:pathLst>
              <a:path w="4447004" h="1084399">
                <a:moveTo>
                  <a:pt x="1586914" y="168446"/>
                </a:moveTo>
                <a:lnTo>
                  <a:pt x="1533039" y="143252"/>
                </a:lnTo>
                <a:lnTo>
                  <a:pt x="1470993" y="119566"/>
                </a:lnTo>
                <a:lnTo>
                  <a:pt x="1419606" y="105325"/>
                </a:lnTo>
                <a:lnTo>
                  <a:pt x="1359673" y="91247"/>
                </a:lnTo>
                <a:lnTo>
                  <a:pt x="1302645" y="80711"/>
                </a:lnTo>
                <a:lnTo>
                  <a:pt x="1240124" y="66671"/>
                </a:lnTo>
                <a:lnTo>
                  <a:pt x="1183904" y="56142"/>
                </a:lnTo>
                <a:lnTo>
                  <a:pt x="1125133" y="45613"/>
                </a:lnTo>
                <a:lnTo>
                  <a:pt x="1065287" y="31575"/>
                </a:lnTo>
                <a:lnTo>
                  <a:pt x="1013734" y="23127"/>
                </a:lnTo>
                <a:lnTo>
                  <a:pt x="954981" y="13052"/>
                </a:lnTo>
                <a:lnTo>
                  <a:pt x="894826" y="4380"/>
                </a:lnTo>
                <a:lnTo>
                  <a:pt x="845807" y="1291"/>
                </a:lnTo>
                <a:lnTo>
                  <a:pt x="787323" y="247"/>
                </a:lnTo>
                <a:lnTo>
                  <a:pt x="725120" y="41"/>
                </a:lnTo>
                <a:lnTo>
                  <a:pt x="664914" y="0"/>
                </a:lnTo>
                <a:lnTo>
                  <a:pt x="607961" y="3111"/>
                </a:lnTo>
                <a:lnTo>
                  <a:pt x="551651" y="9055"/>
                </a:lnTo>
                <a:lnTo>
                  <a:pt x="495467" y="17465"/>
                </a:lnTo>
                <a:lnTo>
                  <a:pt x="439309" y="23459"/>
                </a:lnTo>
                <a:lnTo>
                  <a:pt x="376354" y="38912"/>
                </a:lnTo>
                <a:lnTo>
                  <a:pt x="319724" y="58934"/>
                </a:lnTo>
                <a:lnTo>
                  <a:pt x="258149" y="84813"/>
                </a:lnTo>
                <a:lnTo>
                  <a:pt x="198252" y="108011"/>
                </a:lnTo>
                <a:lnTo>
                  <a:pt x="137198" y="147629"/>
                </a:lnTo>
                <a:lnTo>
                  <a:pt x="79448" y="196536"/>
                </a:lnTo>
                <a:lnTo>
                  <a:pt x="54782" y="217583"/>
                </a:lnTo>
                <a:lnTo>
                  <a:pt x="20347" y="279937"/>
                </a:lnTo>
                <a:lnTo>
                  <a:pt x="2914" y="326689"/>
                </a:lnTo>
                <a:lnTo>
                  <a:pt x="0" y="364941"/>
                </a:lnTo>
                <a:lnTo>
                  <a:pt x="7196" y="400192"/>
                </a:lnTo>
                <a:lnTo>
                  <a:pt x="30992" y="461642"/>
                </a:lnTo>
                <a:lnTo>
                  <a:pt x="73399" y="522798"/>
                </a:lnTo>
                <a:lnTo>
                  <a:pt x="127873" y="581945"/>
                </a:lnTo>
                <a:lnTo>
                  <a:pt x="187012" y="624626"/>
                </a:lnTo>
                <a:lnTo>
                  <a:pt x="249829" y="659554"/>
                </a:lnTo>
                <a:lnTo>
                  <a:pt x="308031" y="686205"/>
                </a:lnTo>
                <a:lnTo>
                  <a:pt x="361341" y="708800"/>
                </a:lnTo>
                <a:lnTo>
                  <a:pt x="423278" y="729489"/>
                </a:lnTo>
                <a:lnTo>
                  <a:pt x="478212" y="745080"/>
                </a:lnTo>
                <a:lnTo>
                  <a:pt x="534124" y="766356"/>
                </a:lnTo>
                <a:lnTo>
                  <a:pt x="590228" y="782171"/>
                </a:lnTo>
                <a:lnTo>
                  <a:pt x="647540" y="797730"/>
                </a:lnTo>
                <a:lnTo>
                  <a:pt x="710854" y="819001"/>
                </a:lnTo>
                <a:lnTo>
                  <a:pt x="768767" y="834814"/>
                </a:lnTo>
                <a:lnTo>
                  <a:pt x="826437" y="848033"/>
                </a:lnTo>
                <a:lnTo>
                  <a:pt x="889822" y="854976"/>
                </a:lnTo>
                <a:lnTo>
                  <a:pt x="947748" y="867267"/>
                </a:lnTo>
                <a:lnTo>
                  <a:pt x="1004251" y="880959"/>
                </a:lnTo>
                <a:lnTo>
                  <a:pt x="1060472" y="898048"/>
                </a:lnTo>
                <a:lnTo>
                  <a:pt x="1122227" y="918019"/>
                </a:lnTo>
                <a:lnTo>
                  <a:pt x="1182345" y="933228"/>
                </a:lnTo>
                <a:lnTo>
                  <a:pt x="1239280" y="947498"/>
                </a:lnTo>
                <a:lnTo>
                  <a:pt x="1295588" y="961581"/>
                </a:lnTo>
                <a:lnTo>
                  <a:pt x="1351770" y="975628"/>
                </a:lnTo>
                <a:lnTo>
                  <a:pt x="1407928" y="986549"/>
                </a:lnTo>
                <a:lnTo>
                  <a:pt x="1464081" y="994642"/>
                </a:lnTo>
                <a:lnTo>
                  <a:pt x="1520234" y="1000270"/>
                </a:lnTo>
                <a:lnTo>
                  <a:pt x="1576386" y="1008313"/>
                </a:lnTo>
                <a:lnTo>
                  <a:pt x="1632538" y="1015839"/>
                </a:lnTo>
                <a:lnTo>
                  <a:pt x="1688690" y="1021354"/>
                </a:lnTo>
                <a:lnTo>
                  <a:pt x="1734313" y="1029343"/>
                </a:lnTo>
                <a:lnTo>
                  <a:pt x="1794625" y="1037949"/>
                </a:lnTo>
                <a:lnTo>
                  <a:pt x="1843690" y="1041019"/>
                </a:lnTo>
                <a:lnTo>
                  <a:pt x="1902191" y="1045176"/>
                </a:lnTo>
                <a:lnTo>
                  <a:pt x="1958807" y="1051326"/>
                </a:lnTo>
                <a:lnTo>
                  <a:pt x="2012180" y="1052391"/>
                </a:lnTo>
                <a:lnTo>
                  <a:pt x="2061269" y="1052707"/>
                </a:lnTo>
                <a:lnTo>
                  <a:pt x="2123287" y="1052813"/>
                </a:lnTo>
                <a:lnTo>
                  <a:pt x="2164943" y="1052828"/>
                </a:lnTo>
                <a:lnTo>
                  <a:pt x="2210754" y="1052835"/>
                </a:lnTo>
                <a:lnTo>
                  <a:pt x="2273224" y="1055958"/>
                </a:lnTo>
                <a:lnTo>
                  <a:pt x="2330728" y="1061173"/>
                </a:lnTo>
                <a:lnTo>
                  <a:pt x="2390270" y="1062718"/>
                </a:lnTo>
                <a:lnTo>
                  <a:pt x="2446907" y="1063176"/>
                </a:lnTo>
                <a:lnTo>
                  <a:pt x="2492048" y="1063283"/>
                </a:lnTo>
                <a:lnTo>
                  <a:pt x="2539407" y="1063330"/>
                </a:lnTo>
                <a:lnTo>
                  <a:pt x="2595340" y="1068946"/>
                </a:lnTo>
                <a:lnTo>
                  <a:pt x="2658316" y="1072430"/>
                </a:lnTo>
                <a:lnTo>
                  <a:pt x="2712071" y="1073462"/>
                </a:lnTo>
                <a:lnTo>
                  <a:pt x="2774402" y="1073768"/>
                </a:lnTo>
                <a:lnTo>
                  <a:pt x="2827966" y="1073858"/>
                </a:lnTo>
                <a:lnTo>
                  <a:pt x="2873472" y="1079475"/>
                </a:lnTo>
                <a:lnTo>
                  <a:pt x="2933359" y="1082958"/>
                </a:lnTo>
                <a:lnTo>
                  <a:pt x="2986199" y="1083991"/>
                </a:lnTo>
                <a:lnTo>
                  <a:pt x="3038738" y="1078274"/>
                </a:lnTo>
                <a:lnTo>
                  <a:pt x="3082672" y="1082083"/>
                </a:lnTo>
                <a:lnTo>
                  <a:pt x="3142483" y="1083731"/>
                </a:lnTo>
                <a:lnTo>
                  <a:pt x="3191401" y="1084219"/>
                </a:lnTo>
                <a:lnTo>
                  <a:pt x="3240210" y="1084364"/>
                </a:lnTo>
                <a:lnTo>
                  <a:pt x="3286435" y="1084398"/>
                </a:lnTo>
                <a:lnTo>
                  <a:pt x="3337129" y="1078828"/>
                </a:lnTo>
                <a:lnTo>
                  <a:pt x="3385553" y="1075358"/>
                </a:lnTo>
                <a:lnTo>
                  <a:pt x="3448125" y="1074330"/>
                </a:lnTo>
                <a:lnTo>
                  <a:pt x="3501760" y="1074025"/>
                </a:lnTo>
                <a:lnTo>
                  <a:pt x="3561804" y="1072752"/>
                </a:lnTo>
                <a:lnTo>
                  <a:pt x="3618725" y="1065568"/>
                </a:lnTo>
                <a:lnTo>
                  <a:pt x="3675029" y="1063803"/>
                </a:lnTo>
                <a:lnTo>
                  <a:pt x="3731211" y="1063454"/>
                </a:lnTo>
                <a:lnTo>
                  <a:pt x="3787368" y="1060266"/>
                </a:lnTo>
                <a:lnTo>
                  <a:pt x="3838843" y="1051920"/>
                </a:lnTo>
                <a:lnTo>
                  <a:pt x="3896597" y="1045158"/>
                </a:lnTo>
                <a:lnTo>
                  <a:pt x="3958034" y="1042874"/>
                </a:lnTo>
                <a:lnTo>
                  <a:pt x="4011504" y="1034017"/>
                </a:lnTo>
                <a:lnTo>
                  <a:pt x="4068509" y="1024386"/>
                </a:lnTo>
                <a:lnTo>
                  <a:pt x="4124704" y="1013770"/>
                </a:lnTo>
                <a:lnTo>
                  <a:pt x="4174929" y="1005738"/>
                </a:lnTo>
                <a:lnTo>
                  <a:pt x="4233115" y="985650"/>
                </a:lnTo>
                <a:lnTo>
                  <a:pt x="4283951" y="966085"/>
                </a:lnTo>
                <a:lnTo>
                  <a:pt x="4327527" y="940037"/>
                </a:lnTo>
                <a:lnTo>
                  <a:pt x="4382186" y="883723"/>
                </a:lnTo>
                <a:lnTo>
                  <a:pt x="4410536" y="833734"/>
                </a:lnTo>
                <a:lnTo>
                  <a:pt x="4431733" y="778799"/>
                </a:lnTo>
                <a:lnTo>
                  <a:pt x="4442251" y="749720"/>
                </a:lnTo>
                <a:lnTo>
                  <a:pt x="4447003" y="700464"/>
                </a:lnTo>
                <a:lnTo>
                  <a:pt x="4441522" y="649995"/>
                </a:lnTo>
                <a:lnTo>
                  <a:pt x="4429189" y="593546"/>
                </a:lnTo>
                <a:lnTo>
                  <a:pt x="4420063" y="569119"/>
                </a:lnTo>
                <a:lnTo>
                  <a:pt x="4385609" y="515310"/>
                </a:lnTo>
                <a:lnTo>
                  <a:pt x="4339500" y="454026"/>
                </a:lnTo>
                <a:lnTo>
                  <a:pt x="4285901" y="413980"/>
                </a:lnTo>
                <a:lnTo>
                  <a:pt x="4230053" y="383187"/>
                </a:lnTo>
                <a:lnTo>
                  <a:pt x="4171399" y="350565"/>
                </a:lnTo>
                <a:lnTo>
                  <a:pt x="4111293" y="324129"/>
                </a:lnTo>
                <a:lnTo>
                  <a:pt x="4057116" y="303443"/>
                </a:lnTo>
                <a:lnTo>
                  <a:pt x="4001353" y="288092"/>
                </a:lnTo>
                <a:lnTo>
                  <a:pt x="3942159" y="270675"/>
                </a:lnTo>
                <a:lnTo>
                  <a:pt x="3880077" y="250641"/>
                </a:lnTo>
                <a:lnTo>
                  <a:pt x="3821583" y="242654"/>
                </a:lnTo>
                <a:lnTo>
                  <a:pt x="3772031" y="234237"/>
                </a:lnTo>
                <a:lnTo>
                  <a:pt x="3721473" y="224334"/>
                </a:lnTo>
                <a:lnTo>
                  <a:pt x="3658756" y="210508"/>
                </a:lnTo>
                <a:lnTo>
                  <a:pt x="3604594" y="200016"/>
                </a:lnTo>
                <a:lnTo>
                  <a:pt x="3547211" y="192618"/>
                </a:lnTo>
                <a:lnTo>
                  <a:pt x="3493164" y="187306"/>
                </a:lnTo>
                <a:lnTo>
                  <a:pt x="3440105" y="178324"/>
                </a:lnTo>
                <a:lnTo>
                  <a:pt x="3387339" y="171372"/>
                </a:lnTo>
                <a:lnTo>
                  <a:pt x="3331540" y="166194"/>
                </a:lnTo>
                <a:lnTo>
                  <a:pt x="3273673" y="157250"/>
                </a:lnTo>
                <a:lnTo>
                  <a:pt x="3219483" y="150311"/>
                </a:lnTo>
                <a:lnTo>
                  <a:pt x="3163262" y="145135"/>
                </a:lnTo>
                <a:lnTo>
                  <a:pt x="3102151" y="136192"/>
                </a:lnTo>
                <a:lnTo>
                  <a:pt x="3042709" y="129254"/>
                </a:lnTo>
                <a:lnTo>
                  <a:pt x="2984933" y="127198"/>
                </a:lnTo>
                <a:lnTo>
                  <a:pt x="2923360" y="123469"/>
                </a:lnTo>
                <a:lnTo>
                  <a:pt x="2860663" y="118075"/>
                </a:lnTo>
                <a:lnTo>
                  <a:pt x="2797632" y="113357"/>
                </a:lnTo>
                <a:lnTo>
                  <a:pt x="2737622" y="107670"/>
                </a:lnTo>
                <a:lnTo>
                  <a:pt x="2679677" y="102865"/>
                </a:lnTo>
                <a:lnTo>
                  <a:pt x="2621175" y="97152"/>
                </a:lnTo>
                <a:lnTo>
                  <a:pt x="2563676" y="95459"/>
                </a:lnTo>
                <a:lnTo>
                  <a:pt x="2505306" y="91838"/>
                </a:lnTo>
                <a:lnTo>
                  <a:pt x="2447846" y="86476"/>
                </a:lnTo>
                <a:lnTo>
                  <a:pt x="2389487" y="81767"/>
                </a:lnTo>
                <a:lnTo>
                  <a:pt x="2332031" y="76083"/>
                </a:lnTo>
                <a:lnTo>
                  <a:pt x="2273673" y="74399"/>
                </a:lnTo>
                <a:lnTo>
                  <a:pt x="2216218" y="70780"/>
                </a:lnTo>
                <a:lnTo>
                  <a:pt x="2157860" y="65418"/>
                </a:lnTo>
                <a:lnTo>
                  <a:pt x="2100404" y="63830"/>
                </a:lnTo>
                <a:lnTo>
                  <a:pt x="2038926" y="63359"/>
                </a:lnTo>
                <a:lnTo>
                  <a:pt x="1976257" y="63220"/>
                </a:lnTo>
                <a:lnTo>
                  <a:pt x="1913235" y="63178"/>
                </a:lnTo>
                <a:lnTo>
                  <a:pt x="1850108" y="63166"/>
                </a:lnTo>
                <a:lnTo>
                  <a:pt x="1805665" y="61993"/>
                </a:lnTo>
                <a:lnTo>
                  <a:pt x="1754717" y="57573"/>
                </a:lnTo>
                <a:lnTo>
                  <a:pt x="1710236" y="54828"/>
                </a:lnTo>
                <a:lnTo>
                  <a:pt x="1649190" y="53283"/>
                </a:lnTo>
                <a:lnTo>
                  <a:pt x="1589769" y="52825"/>
                </a:lnTo>
                <a:lnTo>
                  <a:pt x="1535118" y="52690"/>
                </a:lnTo>
                <a:lnTo>
                  <a:pt x="1481880" y="52649"/>
                </a:lnTo>
                <a:lnTo>
                  <a:pt x="1425941" y="52637"/>
                </a:lnTo>
                <a:lnTo>
                  <a:pt x="1368032" y="52634"/>
                </a:lnTo>
                <a:lnTo>
                  <a:pt x="1310710" y="52633"/>
                </a:lnTo>
                <a:lnTo>
                  <a:pt x="1252392" y="49513"/>
                </a:lnTo>
                <a:lnTo>
                  <a:pt x="1194948" y="44299"/>
                </a:lnTo>
                <a:lnTo>
                  <a:pt x="1136594" y="42755"/>
                </a:lnTo>
                <a:lnTo>
                  <a:pt x="1082259" y="39177"/>
                </a:lnTo>
                <a:lnTo>
                  <a:pt x="1029115" y="33828"/>
                </a:lnTo>
                <a:lnTo>
                  <a:pt x="973205" y="29123"/>
                </a:lnTo>
                <a:lnTo>
                  <a:pt x="912185" y="23440"/>
                </a:lnTo>
                <a:lnTo>
                  <a:pt x="852771" y="18636"/>
                </a:lnTo>
                <a:lnTo>
                  <a:pt x="795002" y="12924"/>
                </a:lnTo>
                <a:lnTo>
                  <a:pt x="739671" y="11231"/>
                </a:lnTo>
                <a:lnTo>
                  <a:pt x="696760" y="10730"/>
                </a:lnTo>
                <a:lnTo>
                  <a:pt x="660406" y="105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2014-05-20T13:58:46Z</dcterms:created>
  <dcterms:modified xsi:type="dcterms:W3CDTF">2014-05-20T13:58:58Z</dcterms:modified>
</cp:coreProperties>
</file>